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6.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9.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0.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1.xml" ContentType="application/vnd.openxmlformats-officedocument.theme+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2.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3.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14.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5.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6.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theme/theme17.xml" ContentType="application/vnd.openxmlformats-officedocument.theme+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8.xml" ContentType="application/vnd.openxmlformats-officedocument.theme+xml"/>
  <Override PartName="/ppt/tags/tag1.xml" ContentType="application/vnd.openxmlformats-officedocument.presentationml.tags+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19.xml" ContentType="application/vnd.openxmlformats-officedocument.theme+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6" r:id="rId3"/>
    <p:sldMasterId id="2147483763" r:id="rId4"/>
    <p:sldMasterId id="2147483775" r:id="rId5"/>
    <p:sldMasterId id="2147483812" r:id="rId6"/>
    <p:sldMasterId id="2147483840" r:id="rId7"/>
    <p:sldMasterId id="2147483855" r:id="rId8"/>
    <p:sldMasterId id="2147483878" r:id="rId9"/>
    <p:sldMasterId id="2147483911" r:id="rId10"/>
    <p:sldMasterId id="2147483944" r:id="rId11"/>
    <p:sldMasterId id="2147483976" r:id="rId12"/>
    <p:sldMasterId id="2147484006" r:id="rId13"/>
    <p:sldMasterId id="2147484044" r:id="rId14"/>
    <p:sldMasterId id="2147484059" r:id="rId15"/>
    <p:sldMasterId id="2147484095" r:id="rId16"/>
    <p:sldMasterId id="2147484157" r:id="rId17"/>
    <p:sldMasterId id="2147484176" r:id="rId18"/>
    <p:sldMasterId id="2147484209" r:id="rId19"/>
    <p:sldMasterId id="2147484244" r:id="rId20"/>
  </p:sldMasterIdLst>
  <p:notesMasterIdLst>
    <p:notesMasterId r:id="rId102"/>
  </p:notesMasterIdLst>
  <p:sldIdLst>
    <p:sldId id="295" r:id="rId21"/>
    <p:sldId id="298" r:id="rId22"/>
    <p:sldId id="289" r:id="rId23"/>
    <p:sldId id="290" r:id="rId24"/>
    <p:sldId id="312" r:id="rId25"/>
    <p:sldId id="299" r:id="rId26"/>
    <p:sldId id="313" r:id="rId27"/>
    <p:sldId id="314" r:id="rId28"/>
    <p:sldId id="301" r:id="rId29"/>
    <p:sldId id="302" r:id="rId30"/>
    <p:sldId id="303" r:id="rId31"/>
    <p:sldId id="307" r:id="rId32"/>
    <p:sldId id="308" r:id="rId33"/>
    <p:sldId id="309" r:id="rId34"/>
    <p:sldId id="310" r:id="rId35"/>
    <p:sldId id="306" r:id="rId36"/>
    <p:sldId id="315" r:id="rId37"/>
    <p:sldId id="339" r:id="rId38"/>
    <p:sldId id="344" r:id="rId39"/>
    <p:sldId id="340" r:id="rId40"/>
    <p:sldId id="341" r:id="rId41"/>
    <p:sldId id="342" r:id="rId42"/>
    <p:sldId id="343" r:id="rId43"/>
    <p:sldId id="337" r:id="rId44"/>
    <p:sldId id="338" r:id="rId45"/>
    <p:sldId id="316" r:id="rId46"/>
    <p:sldId id="317" r:id="rId47"/>
    <p:sldId id="318" r:id="rId48"/>
    <p:sldId id="319" r:id="rId49"/>
    <p:sldId id="320" r:id="rId50"/>
    <p:sldId id="326" r:id="rId51"/>
    <p:sldId id="327" r:id="rId52"/>
    <p:sldId id="323" r:id="rId53"/>
    <p:sldId id="324" r:id="rId54"/>
    <p:sldId id="328" r:id="rId55"/>
    <p:sldId id="330" r:id="rId56"/>
    <p:sldId id="322" r:id="rId57"/>
    <p:sldId id="329" r:id="rId58"/>
    <p:sldId id="331" r:id="rId59"/>
    <p:sldId id="332" r:id="rId60"/>
    <p:sldId id="333" r:id="rId61"/>
    <p:sldId id="334" r:id="rId62"/>
    <p:sldId id="321" r:id="rId63"/>
    <p:sldId id="325" r:id="rId64"/>
    <p:sldId id="272" r:id="rId65"/>
    <p:sldId id="335" r:id="rId66"/>
    <p:sldId id="336" r:id="rId67"/>
    <p:sldId id="287" r:id="rId68"/>
    <p:sldId id="271" r:id="rId69"/>
    <p:sldId id="275" r:id="rId70"/>
    <p:sldId id="268" r:id="rId71"/>
    <p:sldId id="265" r:id="rId72"/>
    <p:sldId id="291" r:id="rId73"/>
    <p:sldId id="267" r:id="rId74"/>
    <p:sldId id="297" r:id="rId75"/>
    <p:sldId id="296" r:id="rId76"/>
    <p:sldId id="262" r:id="rId77"/>
    <p:sldId id="293" r:id="rId78"/>
    <p:sldId id="294" r:id="rId79"/>
    <p:sldId id="276" r:id="rId80"/>
    <p:sldId id="279" r:id="rId81"/>
    <p:sldId id="345" r:id="rId82"/>
    <p:sldId id="347" r:id="rId83"/>
    <p:sldId id="346" r:id="rId84"/>
    <p:sldId id="348" r:id="rId85"/>
    <p:sldId id="349" r:id="rId86"/>
    <p:sldId id="350" r:id="rId87"/>
    <p:sldId id="351" r:id="rId88"/>
    <p:sldId id="278" r:id="rId89"/>
    <p:sldId id="353" r:id="rId90"/>
    <p:sldId id="266" r:id="rId91"/>
    <p:sldId id="354" r:id="rId92"/>
    <p:sldId id="280" r:id="rId93"/>
    <p:sldId id="281" r:id="rId94"/>
    <p:sldId id="282" r:id="rId95"/>
    <p:sldId id="283" r:id="rId96"/>
    <p:sldId id="284" r:id="rId97"/>
    <p:sldId id="285" r:id="rId98"/>
    <p:sldId id="286" r:id="rId99"/>
    <p:sldId id="270" r:id="rId100"/>
    <p:sldId id="263"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588" autoAdjust="0"/>
  </p:normalViewPr>
  <p:slideViewPr>
    <p:cSldViewPr snapToGrid="0">
      <p:cViewPr varScale="1">
        <p:scale>
          <a:sx n="82" d="100"/>
          <a:sy n="82" d="100"/>
        </p:scale>
        <p:origin x="30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102"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slide" Target="slides/slide7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slide" Target="slides/slide73.xml"/><Relationship Id="rId98" Type="http://schemas.openxmlformats.org/officeDocument/2006/relationships/slide" Target="slides/slide7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103"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DF3E-1D74-4216-BDC5-8D7F56F26F97}" type="datetimeFigureOut">
              <a:rPr lang="en-US" smtClean="0"/>
              <a:t>11/19/2015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0821-8684-4772-A574-2EF42150840B}" type="slidenum">
              <a:rPr lang="en-US" smtClean="0"/>
              <a:t>‹#›</a:t>
            </a:fld>
            <a:endParaRPr lang="en-US"/>
          </a:p>
        </p:txBody>
      </p:sp>
    </p:spTree>
    <p:extLst>
      <p:ext uri="{BB962C8B-B14F-4D97-AF65-F5344CB8AC3E}">
        <p14:creationId xmlns:p14="http://schemas.microsoft.com/office/powerpoint/2010/main" val="42755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11/19/2015 11:50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372551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With the increase</a:t>
            </a:r>
            <a:r>
              <a:rPr lang="en-US" b="0" u="none" baseline="0" dirty="0" smtClean="0"/>
              <a:t> and diversity of devices there is an opportunity for developers to reach users where they are.</a:t>
            </a:r>
          </a:p>
          <a:p>
            <a:pPr marL="171450" indent="-171450">
              <a:buFont typeface="Arial" panose="020B0604020202020204" pitchFamily="34" charset="0"/>
              <a:buChar char="•"/>
            </a:pPr>
            <a:r>
              <a:rPr lang="en-US" b="0" u="none" baseline="0" dirty="0" smtClean="0"/>
              <a:t>Also with the power of the cloud, infrastructure and capital expenditures no longer have to be a barrier to creating great applications.</a:t>
            </a:r>
          </a:p>
          <a:p>
            <a:pPr marL="171450" indent="-171450">
              <a:buFont typeface="Arial" panose="020B0604020202020204" pitchFamily="34" charset="0"/>
              <a:buChar char="•"/>
            </a:pPr>
            <a:r>
              <a:rPr lang="en-US" b="0" u="none" baseline="0" dirty="0" smtClean="0"/>
              <a:t>Visual Studio 2015 bridges mobile and the cloud by being the first version built to target mobile-first and cloud-first development.</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0E8351-0CB9-4A37-97F0-AA311C31B78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0768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dirty="0" smtClean="0"/>
              <a:t>Talking Points</a:t>
            </a:r>
            <a:endParaRPr lang="en-US" sz="900" b="0" u="none" dirty="0" smtClean="0"/>
          </a:p>
          <a:p>
            <a:pPr marL="171450" indent="-171450">
              <a:buFont typeface="Arial" panose="020B0604020202020204" pitchFamily="34" charset="0"/>
              <a:buChar char="•"/>
            </a:pPr>
            <a:r>
              <a:rPr lang="en-US" sz="900" b="0" u="none" dirty="0" smtClean="0"/>
              <a:t>We have made some changes to the</a:t>
            </a:r>
            <a:r>
              <a:rPr lang="en-US" sz="900" b="0" u="none" baseline="0" dirty="0" smtClean="0"/>
              <a:t> Visual Studio family to better support every developer to achieve more.</a:t>
            </a:r>
          </a:p>
          <a:p>
            <a:pPr marL="171450" indent="-171450">
              <a:buFont typeface="Arial" panose="020B0604020202020204" pitchFamily="34" charset="0"/>
              <a:buChar char="•"/>
            </a:pPr>
            <a:r>
              <a:rPr lang="en-US" sz="900" b="0" u="none" baseline="0" dirty="0" smtClean="0"/>
              <a:t>Key changes from Visual Studio 2013 is the consolidation of Premium and Ultimate into the Enterprise SKU. We added Code and Community as new free offerings. Community replaces the Express SKUs and Code is a new offering for those looking for a lightweight code editor.</a:t>
            </a:r>
            <a:endParaRPr lang="en-US" sz="900" b="1" u="sng"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927D5B-87A8-4224-B75A-999DBE6FB8FB}"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9" name="Footer Placeholder 8"/>
          <p:cNvSpPr>
            <a:spLocks noGrp="1"/>
          </p:cNvSpPr>
          <p:nvPr>
            <p:ph type="ftr" sz="quarter" idx="11"/>
          </p:nvPr>
        </p:nvSpPr>
        <p:spPr/>
        <p:txBody>
          <a:bodyPr/>
          <a:lstStyle/>
          <a:p>
            <a:pPr marL="0" marR="0" lvl="0" indent="0" defTabSz="9491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4913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a:t>
            </a: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Because </a:t>
            </a: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must respond to changing market conditions, it should not be interpreted to be a commitment on the part of Microsoft, and Microsoft cannot guarantee the accuracy of any information provided after the date of this presentation</a:t>
            </a: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a:t>
            </a: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rPr>
              <a:t>Visual Studio</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286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Visual Studio 2015 helps every developer and development team create</a:t>
            </a:r>
            <a:r>
              <a:rPr lang="en-US" b="0" u="none" baseline="0" dirty="0" smtClean="0"/>
              <a:t> every type of app in 3 ways:</a:t>
            </a:r>
          </a:p>
          <a:p>
            <a:pPr marL="388648" lvl="1" indent="-171450">
              <a:buFont typeface="Arial" panose="020B0604020202020204" pitchFamily="34" charset="0"/>
              <a:buChar char="•"/>
            </a:pPr>
            <a:r>
              <a:rPr lang="en-US" b="0" u="none" baseline="0" dirty="0" smtClean="0"/>
              <a:t>Support for creating apps on any platform</a:t>
            </a:r>
          </a:p>
          <a:p>
            <a:pPr marL="388648" lvl="1" indent="-171450">
              <a:buFont typeface="Arial" panose="020B0604020202020204" pitchFamily="34" charset="0"/>
              <a:buChar char="•"/>
            </a:pPr>
            <a:r>
              <a:rPr lang="en-US" b="0" u="none" baseline="0" dirty="0" smtClean="0"/>
              <a:t>Get more done faster so you can achieve more</a:t>
            </a:r>
          </a:p>
          <a:p>
            <a:pPr marL="388648" lvl="1" indent="-171450">
              <a:buFont typeface="Arial" panose="020B0604020202020204" pitchFamily="34" charset="0"/>
              <a:buChar char="•"/>
            </a:pPr>
            <a:r>
              <a:rPr lang="en-US" b="0" u="none" baseline="0" dirty="0" smtClean="0"/>
              <a:t>Provide the solutions for teams to be agile in how they collaborate and deliver software</a:t>
            </a:r>
          </a:p>
          <a:p>
            <a:pPr marL="0" lvl="0" indent="0">
              <a:buFont typeface="Arial" panose="020B0604020202020204" pitchFamily="34" charset="0"/>
              <a:buNone/>
            </a:pPr>
            <a:endParaRPr lang="en-US" b="1" u="sng" dirty="0"/>
          </a:p>
        </p:txBody>
      </p:sp>
      <p:sp>
        <p:nvSpPr>
          <p:cNvPr id="4" name="Header Placeholder 3"/>
          <p:cNvSpPr>
            <a:spLocks noGrp="1"/>
          </p:cNvSpPr>
          <p:nvPr>
            <p:ph type="hdr" sz="quarter" idx="10"/>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fld id="{FE7AD93C-FE49-4925-8755-7780B8E3941E}" type="datetime1">
              <a:rPr kumimoji="0" lang="en-US" sz="1800" b="0" i="0" u="none" strike="noStrike" kern="0" cap="none" spc="0" normalizeH="0" baseline="0" noProof="0" smtClean="0">
                <a:ln>
                  <a:noFill/>
                </a:ln>
                <a:solidFill>
                  <a:prstClr val="black"/>
                </a:solidFill>
                <a:effectLst/>
                <a:uLnTx/>
                <a:uFillTx/>
              </a:rPr>
              <a:pPr marL="0" marR="0" lvl="0" indent="0" defTabSz="685585"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685585"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685585"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3362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With the Android Emulator you get a great emulator for testing your Android apps. It includes a variety of capabilities so you can use your app in the emulator as if you were using a physical device.</a:t>
            </a:r>
          </a:p>
          <a:p>
            <a:pPr marL="171450" indent="-171450">
              <a:buFont typeface="Arial" panose="020B0604020202020204" pitchFamily="34" charset="0"/>
              <a:buChar char="•"/>
            </a:pPr>
            <a:r>
              <a:rPr lang="en-US" b="0" u="none" dirty="0" smtClean="0"/>
              <a:t>After you launch the emulator you can use it outside</a:t>
            </a:r>
            <a:r>
              <a:rPr lang="en-US" b="0" u="none" baseline="0" dirty="0" smtClean="0"/>
              <a:t> of Visual Studio</a:t>
            </a:r>
            <a:endParaRPr lang="en-US" b="0" u="none" dirty="0" smtClean="0"/>
          </a:p>
          <a:p>
            <a:pPr marL="0" indent="0">
              <a:buFontTx/>
              <a:buNone/>
            </a:pPr>
            <a:endParaRPr lang="en-US" b="1" u="sng" dirty="0" smtClean="0"/>
          </a:p>
          <a:p>
            <a:pPr marL="0" indent="0">
              <a:buFontTx/>
              <a:buNone/>
            </a:pPr>
            <a:r>
              <a:rPr lang="en-US" b="1" u="sng" dirty="0" smtClean="0"/>
              <a:t>Background</a:t>
            </a:r>
          </a:p>
          <a:p>
            <a:pPr marL="171450" indent="-171450">
              <a:buFontTx/>
              <a:buChar char="-"/>
            </a:pPr>
            <a:r>
              <a:rPr lang="en-US" dirty="0" smtClean="0"/>
              <a:t>Visual Studio Emulator</a:t>
            </a:r>
            <a:r>
              <a:rPr lang="en-US" baseline="0" dirty="0" smtClean="0"/>
              <a:t> for Android: http://blogs.msdn.com/b/visualstudioalm/archive/2014/11/12/introducing-visual-studio-s-emulator-for-android.aspx</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29230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dirty="0" smtClean="0"/>
              <a:t>Talking Points</a:t>
            </a:r>
          </a:p>
          <a:p>
            <a:pPr marL="171450" indent="-171450">
              <a:buFont typeface="Arial" panose="020B0604020202020204" pitchFamily="34" charset="0"/>
              <a:buChar char="•"/>
            </a:pPr>
            <a:r>
              <a:rPr lang="en-US" dirty="0" smtClean="0"/>
              <a:t>Before we discuss web and cloud</a:t>
            </a:r>
            <a:r>
              <a:rPr lang="en-US" baseline="0" dirty="0" smtClean="0"/>
              <a:t> apps we know that there are times when you need a lightweight code editor to get things done.</a:t>
            </a:r>
            <a:endParaRPr lang="en-US" dirty="0" smtClean="0"/>
          </a:p>
          <a:p>
            <a:pPr marL="171450" indent="-171450">
              <a:buFont typeface="Arial" panose="020B0604020202020204" pitchFamily="34" charset="0"/>
              <a:buChar char="•"/>
            </a:pPr>
            <a:r>
              <a:rPr lang="en-US" dirty="0" smtClean="0"/>
              <a:t>Visual Studio Code is a free cross-platform code editor for building modern web and cloud applications. It extends the Visual Studio family by offering a lightweight code editor that runs on Mac OSX, Linux and Windows. </a:t>
            </a:r>
          </a:p>
          <a:p>
            <a:pPr marL="171450" indent="-171450">
              <a:buFont typeface="Arial" panose="020B0604020202020204" pitchFamily="34" charset="0"/>
              <a:buChar char="•"/>
            </a:pPr>
            <a:r>
              <a:rPr lang="en-US" dirty="0" smtClean="0"/>
              <a:t>Visual Studio Code redefines code editing, providing a streamlined &amp; fast coding experience with rich code assistance and navigation for multiple languages, with an enhanced set of features for developers building JavaScript, </a:t>
            </a:r>
            <a:r>
              <a:rPr lang="en-US" dirty="0" err="1" smtClean="0"/>
              <a:t>TypeScript</a:t>
            </a:r>
            <a:r>
              <a:rPr lang="en-US" dirty="0" smtClean="0"/>
              <a:t>, Node.js and ASP.NET 5 applications.  </a:t>
            </a:r>
          </a:p>
          <a:p>
            <a:endParaRPr lang="en-US" sz="900" b="0" u="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96584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u="sng" dirty="0" smtClean="0"/>
              <a:t>Talking Points</a:t>
            </a:r>
            <a:endParaRPr lang="en-US" b="0" u="none" dirty="0" smtClean="0"/>
          </a:p>
          <a:p>
            <a:pPr marL="171450" indent="-171450">
              <a:buFont typeface="Arial" panose="020B0604020202020204" pitchFamily="34" charset="0"/>
              <a:buChar char="•"/>
            </a:pPr>
            <a:r>
              <a:rPr lang="en-US" b="0" u="none" dirty="0" smtClean="0"/>
              <a:t>In November 2014 Microsoft</a:t>
            </a:r>
            <a:r>
              <a:rPr lang="en-US" b="0" u="none" baseline="0" dirty="0" smtClean="0"/>
              <a:t> announced a new era of enabling .NET cloud developers to build .NET cloud applications on multiple platforms. Microsoft is continuing this vision by making ASP.NET cross-platform and open.</a:t>
            </a:r>
            <a:endParaRPr lang="en-US" b="1" u="sng"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11/20/2015</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40543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show you some of this solution set today</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11/20/2015 12:05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10889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want to meet developers and teams where they are. So we support a mixed ecosystem of tools.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11/20/2015 12:05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390973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rPr>
              <a:t>Microsoft Convergence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87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25078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11/19/2015 11:52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5</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639496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smtClean="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smtClean="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smtClean="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smtClean="0">
                <a:solidFill>
                  <a:schemeClr val="tx1"/>
                </a:solidFill>
                <a:effectLst/>
                <a:latin typeface="Segoe UI Light" pitchFamily="34" charset="0"/>
                <a:ea typeface="+mn-ea"/>
                <a:cs typeface="+mn-cs"/>
              </a:rPr>
              <a:t>So we have been a big disruptor in the industry…</a:t>
            </a:r>
          </a:p>
          <a:p>
            <a:pPr lvl="0"/>
            <a:r>
              <a:rPr lang="en-US" sz="900" b="0" kern="1200" dirty="0" smtClean="0">
                <a:solidFill>
                  <a:schemeClr val="tx1"/>
                </a:solidFill>
                <a:effectLst/>
                <a:latin typeface="Segoe UI Light" pitchFamily="34" charset="0"/>
                <a:ea typeface="+mn-ea"/>
                <a:cs typeface="+mn-cs"/>
              </a:rPr>
              <a:t>…and we have been disrupted a few times as well.</a:t>
            </a:r>
          </a:p>
          <a:p>
            <a:r>
              <a:rPr lang="en-US" sz="900" b="0" kern="1200" dirty="0" smtClean="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smtClean="0">
                <a:solidFill>
                  <a:schemeClr val="tx1"/>
                </a:solidFill>
                <a:effectLst/>
                <a:latin typeface="Segoe UI Light" pitchFamily="34" charset="0"/>
                <a:ea typeface="+mn-ea"/>
                <a:cs typeface="+mn-cs"/>
              </a:rPr>
              <a:t>In fact, we are in the middle of a disruption to ourselves right now.</a:t>
            </a:r>
          </a:p>
          <a:p>
            <a:pPr lvl="0"/>
            <a:r>
              <a:rPr lang="en-US" sz="900" b="0" kern="1200" dirty="0" smtClean="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smtClean="0">
                <a:solidFill>
                  <a:schemeClr val="tx1"/>
                </a:solidFill>
                <a:effectLst/>
                <a:latin typeface="Segoe UI Light" pitchFamily="34" charset="0"/>
                <a:ea typeface="+mn-ea"/>
                <a:cs typeface="+mn-cs"/>
              </a:rPr>
              <a:t>That is exactly what we did with Office 365.</a:t>
            </a:r>
          </a:p>
          <a:p>
            <a:pPr lvl="0"/>
            <a:r>
              <a:rPr lang="en-US" sz="900" b="0" kern="1200" dirty="0" smtClean="0">
                <a:solidFill>
                  <a:schemeClr val="tx1"/>
                </a:solidFill>
                <a:effectLst/>
                <a:latin typeface="Segoe UI Light" pitchFamily="34" charset="0"/>
                <a:ea typeface="+mn-ea"/>
                <a:cs typeface="+mn-cs"/>
              </a:rPr>
              <a:t>The 90’s we built the leading productivity software in each category.</a:t>
            </a:r>
          </a:p>
          <a:p>
            <a:pPr lvl="0"/>
            <a:r>
              <a:rPr lang="en-US" sz="900" b="0" kern="1200" dirty="0" smtClean="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smtClean="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smtClean="0">
              <a:solidFill>
                <a:schemeClr val="tx1"/>
              </a:solidFill>
              <a:effectLst/>
              <a:latin typeface="Segoe UI Light" pitchFamily="34" charset="0"/>
              <a:ea typeface="+mn-ea"/>
              <a:cs typeface="+mn-cs"/>
            </a:endParaRPr>
          </a:p>
          <a:p>
            <a:pPr lvl="0"/>
            <a:r>
              <a:rPr lang="en-US" sz="900" b="0" kern="1200" dirty="0" smtClean="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smtClean="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smtClean="0">
                <a:solidFill>
                  <a:schemeClr val="tx1"/>
                </a:solidFill>
                <a:effectLst/>
                <a:latin typeface="Segoe UI Light" pitchFamily="34" charset="0"/>
                <a:ea typeface="+mn-ea"/>
                <a:cs typeface="+mn-cs"/>
              </a:rPr>
              <a:t>And today we’ve served over 4 trillion emails with Office 365. </a:t>
            </a:r>
          </a:p>
          <a:p>
            <a:pPr lvl="0"/>
            <a:r>
              <a:rPr lang="en-US" sz="900" b="0" kern="1200" dirty="0" smtClean="0">
                <a:solidFill>
                  <a:schemeClr val="tx1"/>
                </a:solidFill>
                <a:effectLst/>
                <a:latin typeface="Segoe UI Light" pitchFamily="34" charset="0"/>
                <a:ea typeface="+mn-ea"/>
                <a:cs typeface="+mn-cs"/>
              </a:rPr>
              <a:t>It became one of our most successful businesses to date.</a:t>
            </a:r>
          </a:p>
          <a:p>
            <a:pPr lvl="0"/>
            <a:r>
              <a:rPr lang="en-US" sz="900" b="0" kern="1200" dirty="0" smtClean="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smtClean="0"/>
              <a:t>1.2 </a:t>
            </a:r>
            <a:r>
              <a:rPr lang="en-US" sz="900" kern="0" dirty="0" smtClean="0"/>
              <a:t>billion+</a:t>
            </a:r>
            <a:r>
              <a:rPr lang="en-US" sz="1000" kern="0" dirty="0" smtClean="0"/>
              <a:t> </a:t>
            </a:r>
            <a:r>
              <a:rPr lang="en-US" sz="800" kern="0" dirty="0" smtClean="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smtClean="0"/>
              <a:t>2–3 </a:t>
            </a:r>
            <a:r>
              <a:rPr lang="en-US" sz="1050" kern="0" dirty="0" smtClean="0"/>
              <a:t>hours/day</a:t>
            </a:r>
            <a:r>
              <a:rPr lang="en-US" sz="1100" kern="0" dirty="0" smtClean="0"/>
              <a:t> </a:t>
            </a:r>
            <a:r>
              <a:rPr lang="en-US" sz="800" kern="0" dirty="0" smtClean="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smtClean="0"/>
              <a:t>100+ million </a:t>
            </a:r>
            <a:r>
              <a:rPr lang="en-US" sz="900" kern="0" dirty="0" smtClean="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smtClean="0"/>
              <a:t>850 million </a:t>
            </a:r>
            <a:r>
              <a:rPr lang="en-US" sz="900" kern="0" dirty="0" smtClean="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smtClean="0"/>
              <a:t>470+ PB </a:t>
            </a:r>
            <a:r>
              <a:rPr lang="en-US" sz="900" kern="0" dirty="0" smtClean="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smtClean="0"/>
              <a:t>Over </a:t>
            </a:r>
            <a:r>
              <a:rPr lang="en-US" sz="1600" kern="0" dirty="0" smtClean="0"/>
              <a:t>4 trillion </a:t>
            </a:r>
            <a:r>
              <a:rPr lang="en-US" sz="900" kern="0" dirty="0" smtClean="0"/>
              <a:t>emails sent with O365</a:t>
            </a:r>
          </a:p>
          <a:p>
            <a:pPr lvl="0"/>
            <a:endParaRPr lang="en-US" sz="900" b="0" kern="1200" dirty="0" smtClean="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1395EE-27AA-4CA3-863F-D4245E27F5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6525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41976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a:rPr>
              <a:t>Microsoft Convergence 2015</a:t>
            </a: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93331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D0E07F-336E-4C5F-B78E-0A0EC1F1E03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823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813143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829653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r>
              <a:rPr lang="en-US" sz="800" dirty="0" smtClean="0"/>
              <a:t>Windows 10 runs on a wide variety</a:t>
            </a:r>
            <a:r>
              <a:rPr lang="en-US" sz="800" baseline="0" dirty="0" smtClean="0"/>
              <a:t> of devices, from phones with a 4.5” screen, through phablets, tablets, PCs, laptops, convertibles such as the Surface, on desktops and All-in-ones, to the Xbox in your living room and right up to giant 84” screens such as our team collaboration device, the Surface Hub. And it also takes in very tiny cheap computers such as the Raspberry Pi 2, and innovative hardware such as the </a:t>
            </a:r>
            <a:r>
              <a:rPr lang="en-US" sz="800" baseline="0" dirty="0" err="1" smtClean="0"/>
              <a:t>Hololens</a:t>
            </a:r>
            <a:r>
              <a:rPr lang="en-US" sz="800" baseline="0" dirty="0" smtClean="0"/>
              <a:t>.</a:t>
            </a:r>
            <a:endParaRPr lang="en-US" sz="800"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2827389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smtClean="0"/>
              <a:t>We’ve divided this broad range of hardware into different device families – as developers you will likely build apps that target one</a:t>
            </a:r>
            <a:r>
              <a:rPr lang="en-US" sz="800" baseline="0" dirty="0" smtClean="0"/>
              <a:t> or more device families.</a:t>
            </a:r>
          </a:p>
          <a:p>
            <a:endParaRPr lang="en-US" sz="800" baseline="0" dirty="0" smtClean="0"/>
          </a:p>
          <a:p>
            <a:r>
              <a:rPr lang="en-US" sz="800" baseline="0" dirty="0" smtClean="0"/>
              <a:t>&lt;click&gt;</a:t>
            </a:r>
          </a:p>
          <a:p>
            <a:endParaRPr lang="en-US" sz="800" baseline="0" dirty="0" smtClean="0"/>
          </a:p>
          <a:p>
            <a:r>
              <a:rPr lang="en-US" sz="800" baseline="0" dirty="0" smtClean="0"/>
              <a:t>We have small devices and </a:t>
            </a:r>
            <a:r>
              <a:rPr lang="en-US" sz="800" baseline="0" dirty="0" err="1" smtClean="0"/>
              <a:t>IoT</a:t>
            </a:r>
            <a:r>
              <a:rPr lang="en-US" sz="800" baseline="0" dirty="0" smtClean="0"/>
              <a:t>, phones and small tablets are in the Mobile device family, large tablets and PCs in the PC (or as we more usually call it, Desktop) family, the Xbox, Surface Hub (or ‘Team’) and finally the </a:t>
            </a:r>
            <a:r>
              <a:rPr lang="en-US" sz="800" baseline="0" dirty="0" err="1" smtClean="0"/>
              <a:t>Hololens</a:t>
            </a:r>
            <a:endParaRPr lang="en-US" sz="800" baseline="0" dirty="0" smtClean="0"/>
          </a:p>
          <a:p>
            <a:endParaRPr lang="en-US" sz="800" baseline="0" dirty="0" smtClean="0"/>
          </a:p>
          <a:p>
            <a:r>
              <a:rPr lang="en-US" sz="800" baseline="0" dirty="0" smtClean="0"/>
              <a:t>&lt;click&gt;</a:t>
            </a:r>
          </a:p>
          <a:p>
            <a:endParaRPr lang="en-US" sz="800" baseline="0" dirty="0" smtClean="0"/>
          </a:p>
          <a:p>
            <a:r>
              <a:rPr lang="en-US" sz="800" baseline="0" dirty="0" smtClean="0"/>
              <a:t>And all of these device families run the same developer platform – the Universal Windows Platform. You can build a single app that can run across all these device families using a single SDK and distribute apps through a single store.</a:t>
            </a:r>
          </a:p>
          <a:p>
            <a:r>
              <a:rPr lang="en-US" sz="800" baseline="0" dirty="0" smtClean="0"/>
              <a:t>Of course, with this diversity of devices, what we are *not* saying is that you should create one app that kind of works adequately across all these devices. No, we want you to create apps that shine on each device family, so we’ve added APIs, controls and tools to help you build an adaptive UI.</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1387793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117967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01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11/19/2015 11:50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0180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 me show</a:t>
            </a:r>
            <a:r>
              <a:rPr lang="en-US" baseline="0" dirty="0" smtClean="0"/>
              <a:t> </a:t>
            </a:r>
            <a:r>
              <a:rPr lang="en-US" dirty="0" smtClean="0"/>
              <a:t>you with</a:t>
            </a:r>
            <a:r>
              <a:rPr lang="en-US" baseline="0" dirty="0" smtClean="0"/>
              <a:t> some HW that we feel inspired with</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0673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D6C1786B-D865-47EE-B260-49C45866AAC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1112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prstClr val="black"/>
                </a:solidFill>
                <a:effectLst/>
                <a:uLnTx/>
                <a:uFillTx/>
                <a:latin typeface="Arial"/>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3606102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lumMod val="75000"/>
                  </a:schemeClr>
                </a:solidFill>
              </a:rPr>
              <a:t>Trimble Video – HoloLens</a:t>
            </a:r>
          </a:p>
          <a:p>
            <a:pPr marL="0" marR="0" indent="0" algn="l" defTabSz="685800" rtl="0" eaLnBrk="1" fontAlgn="auto" latinLnBrk="0" hangingPunct="1">
              <a:lnSpc>
                <a:spcPct val="100000"/>
              </a:lnSpc>
              <a:spcBef>
                <a:spcPts val="0"/>
              </a:spcBef>
              <a:spcAft>
                <a:spcPts val="0"/>
              </a:spcAft>
              <a:buClrTx/>
              <a:buSzTx/>
              <a:buFontTx/>
              <a:buNone/>
              <a:tabLst/>
              <a:defRPr/>
            </a:pPr>
            <a:r>
              <a:rPr lang="en-US" dirty="0" smtClean="0">
                <a:solidFill>
                  <a:schemeClr val="tx1">
                    <a:lumMod val="75000"/>
                  </a:schemeClr>
                </a:solidFill>
              </a:rPr>
              <a:t>2 mins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360916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975398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88218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272319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A14FA6D-5CC1-477D-A0DC-F2245326A31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066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err="1"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With that – want to welcome Scott Guthrie to show you more…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Arial"/>
              </a:rPr>
              <a:t>Microsoft Convergence 2015</a:t>
            </a:r>
            <a:endParaRPr kumimoji="0" lang="en-US" sz="1800" b="0" i="0" u="none" strike="noStrike" kern="0" cap="none" spc="0" normalizeH="0" baseline="0" noProof="0" dirty="0">
              <a:ln>
                <a:noFill/>
              </a:ln>
              <a:solidFill>
                <a:prstClr val="black"/>
              </a:solidFill>
              <a:effectLst/>
              <a:uLnTx/>
              <a:uFillTx/>
              <a:latin typeface="Arial"/>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11/19/2015 11:56 PM</a:t>
            </a:fld>
            <a:endParaRPr kumimoji="0" lang="en-US" sz="1800" b="0" i="0" u="none" strike="noStrike" kern="0" cap="none" spc="0" normalizeH="0" baseline="0" noProof="0" dirty="0">
              <a:ln>
                <a:noFill/>
              </a:ln>
              <a:solidFill>
                <a:prstClr val="black"/>
              </a:solidFill>
              <a:effectLst/>
              <a:uLnTx/>
              <a:uFillTx/>
              <a:latin typeface="Arial"/>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1414364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2049052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11:50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43677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08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11:50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1380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out ALM as a Service as I</a:t>
            </a:r>
            <a:r>
              <a:rPr lang="en-US" baseline="0" dirty="0" smtClean="0"/>
              <a:t> thought we may have put it in to balance the text.  Added ‘Available on </a:t>
            </a:r>
            <a:r>
              <a:rPr lang="en-US" baseline="0" dirty="0" err="1" smtClean="0"/>
              <a:t>prem</a:t>
            </a:r>
            <a:r>
              <a:rPr lang="en-US" baseline="0" dirty="0" smtClean="0"/>
              <a:t> with TFS at teams request.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6361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Master" Target="../slideMasters/slideMaster5.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slideMaster" Target="../slideMasters/slideMaster8.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91.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9.xml"/><Relationship Id="rId4" Type="http://schemas.openxmlformats.org/officeDocument/2006/relationships/image" Target="../media/image91.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2.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7.jp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15.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6.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6.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8.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1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6.xml.rels><?xml version="1.0" encoding="UTF-8" standalone="yes"?>
<Relationships xmlns="http://schemas.openxmlformats.org/package/2006/relationships"><Relationship Id="rId3" Type="http://schemas.openxmlformats.org/officeDocument/2006/relationships/slideMaster" Target="../slideMasters/slideMaster18.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12.emf"/><Relationship Id="rId4" Type="http://schemas.openxmlformats.org/officeDocument/2006/relationships/oleObject" Target="../embeddings/oleObject1.bin"/></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9.xml"/><Relationship Id="rId4" Type="http://schemas.openxmlformats.org/officeDocument/2006/relationships/image" Target="../media/image117.wmf"/></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8.png"/><Relationship Id="rId1" Type="http://schemas.openxmlformats.org/officeDocument/2006/relationships/slideMaster" Target="../slideMasters/slideMaster19.xml"/><Relationship Id="rId4" Type="http://schemas.openxmlformats.org/officeDocument/2006/relationships/image" Target="../media/image116.png"/></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Master" Target="../slideMasters/slideMaster19.xml"/><Relationship Id="rId4" Type="http://schemas.openxmlformats.org/officeDocument/2006/relationships/image" Target="../media/image121.png"/></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Master" Target="../slideMasters/slideMaster19.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9.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19.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19.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8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7.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NULL"/><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png"/><Relationship Id="rId3" Type="http://schemas.openxmlformats.org/officeDocument/2006/relationships/image" Target="../media/image19.png"/><Relationship Id="rId21" Type="http://schemas.openxmlformats.org/officeDocument/2006/relationships/image" Target="../media/image37.png"/><Relationship Id="rId34" Type="http://schemas.openxmlformats.org/officeDocument/2006/relationships/image" Target="../media/image50.png"/><Relationship Id="rId42" Type="http://schemas.openxmlformats.org/officeDocument/2006/relationships/image" Target="../media/image58.png"/><Relationship Id="rId47" Type="http://schemas.openxmlformats.org/officeDocument/2006/relationships/image" Target="../media/image63.png"/><Relationship Id="rId50" Type="http://schemas.openxmlformats.org/officeDocument/2006/relationships/image" Target="../media/image66.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38" Type="http://schemas.openxmlformats.org/officeDocument/2006/relationships/image" Target="../media/image54.png"/><Relationship Id="rId46" Type="http://schemas.openxmlformats.org/officeDocument/2006/relationships/image" Target="../media/image62.pn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41" Type="http://schemas.openxmlformats.org/officeDocument/2006/relationships/image" Target="../media/image57.png"/><Relationship Id="rId1" Type="http://schemas.openxmlformats.org/officeDocument/2006/relationships/slideMaster" Target="../slideMasters/slideMaster3.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45" Type="http://schemas.openxmlformats.org/officeDocument/2006/relationships/image" Target="../media/image61.png"/><Relationship Id="rId53" Type="http://schemas.openxmlformats.org/officeDocument/2006/relationships/image" Target="../media/image69.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36" Type="http://schemas.openxmlformats.org/officeDocument/2006/relationships/image" Target="../media/image52.png"/><Relationship Id="rId49" Type="http://schemas.openxmlformats.org/officeDocument/2006/relationships/image" Target="../media/image65.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4" Type="http://schemas.openxmlformats.org/officeDocument/2006/relationships/image" Target="../media/image60.png"/><Relationship Id="rId52" Type="http://schemas.openxmlformats.org/officeDocument/2006/relationships/image" Target="../media/image68.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35" Type="http://schemas.openxmlformats.org/officeDocument/2006/relationships/image" Target="../media/image51.png"/><Relationship Id="rId43" Type="http://schemas.openxmlformats.org/officeDocument/2006/relationships/image" Target="../media/image59.png"/><Relationship Id="rId48" Type="http://schemas.openxmlformats.org/officeDocument/2006/relationships/image" Target="../media/image64.png"/><Relationship Id="rId8" Type="http://schemas.openxmlformats.org/officeDocument/2006/relationships/image" Target="../media/image24.png"/><Relationship Id="rId51" Type="http://schemas.openxmlformats.org/officeDocument/2006/relationships/image" Target="../media/image67.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31196402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331744544"/>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168967"/>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07147389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1068421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5"/>
            <a:ext cx="10515600"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892830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1"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250767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63114390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2385904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1744117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522572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779964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669121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20428087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6210056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1528257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504113600"/>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079748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47350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242257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6352906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13955172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143607557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434671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63848271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1315581"/>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046812"/>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675202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1237485"/>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55706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584318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0272643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94986980"/>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17972661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442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691927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548036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88639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97537731"/>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377976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047428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0251998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444809"/>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912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4668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39995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6858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7182526"/>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450062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70047197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414793375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06890137"/>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820130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0135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49" y="2425050"/>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3629003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6"/>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3363511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42757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663876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1649104"/>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110210"/>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809332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3375367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9138136"/>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40363"/>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1121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40363"/>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080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67985217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0729409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133599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1277879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6549400"/>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8287922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831117"/>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961290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7422046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marL="0" marR="0" lvl="0" indent="0" algn="l" defTabSz="914307"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02536657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402858"/>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2732"/>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3661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117773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80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512168"/>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6"/>
            <a:ext cx="11653522" cy="395276"/>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86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105363313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2509939"/>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6" y="6256216"/>
            <a:ext cx="2743200" cy="365125"/>
          </a:xfrm>
          <a:prstGeom prst="rect">
            <a:avLst/>
          </a:prstGeom>
        </p:spPr>
        <p:txBody>
          <a:bodyPr/>
          <a:lstStyle/>
          <a:p>
            <a:pPr algn="r" defTabSz="914142">
              <a:defRPr/>
            </a:pPr>
            <a:fld id="{0A164282-434E-41D4-9582-783D542A7B68}" type="slidenum">
              <a:rPr lang="en-US" sz="2000" smtClean="0">
                <a:solidFill>
                  <a:srgbClr val="289FD7"/>
                </a:solidFill>
                <a:latin typeface="Segoe UI Light"/>
              </a:rPr>
              <a:pPr algn="r" defTabSz="914142">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756060020"/>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651929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9340858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136463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895450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43972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59988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4255226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75344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57767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779182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004359"/>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976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0171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074694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00860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239" y="2077946"/>
            <a:ext cx="6274974"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algn="ctr" defTabSz="914102"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invGray">
          <a:xfrm>
            <a:off x="448212" y="47006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302" y="2077814"/>
            <a:ext cx="6276530" cy="1793104"/>
          </a:xfrm>
          <a:noFill/>
        </p:spPr>
        <p:txBody>
          <a:bodyPr anchorCtr="0"/>
          <a:lstStyle>
            <a:lvl1pPr>
              <a:defRPr sz="5294"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745776323"/>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5028460"/>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520357301"/>
      </p:ext>
    </p:extLst>
  </p:cSld>
  <p:clrMapOvr>
    <a:masterClrMapping/>
  </p:clrMapOvr>
  <p:transition spd="slow"/>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47644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775316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339513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17307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5814876"/>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240" y="442983"/>
            <a:ext cx="11655078"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4597" y="2300500"/>
            <a:ext cx="161181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2405" y="2300500"/>
            <a:ext cx="1646654"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5054" y="2300500"/>
            <a:ext cx="102583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693"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2882" y="1666671"/>
            <a:ext cx="2467200" cy="310480"/>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2665" y="1666670"/>
            <a:ext cx="1837219" cy="352127"/>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4886" y="1666671"/>
            <a:ext cx="2048438" cy="379355"/>
          </a:xfrm>
          <a:prstGeom prst="rect">
            <a:avLst/>
          </a:prstGeom>
        </p:spPr>
        <p:txBody>
          <a:bodyPr vert="horz" wrap="square" lIns="91403" tIns="91403" rIns="91403" bIns="91403" rtlCol="0" anchor="t">
            <a:noAutofit/>
          </a:bodyPr>
          <a:lstStyle/>
          <a:p>
            <a:pPr marL="233249" marR="0" lvl="0" indent="-233249"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916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5526"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1892"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5376" y="4000434"/>
            <a:ext cx="6120573"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20804" y="4630397"/>
            <a:ext cx="2069714" cy="1506589"/>
          </a:xfrm>
          <a:prstGeom prst="rect">
            <a:avLst/>
          </a:prstGeom>
        </p:spPr>
      </p:pic>
      <p:pic>
        <p:nvPicPr>
          <p:cNvPr id="56" name="Picture 55"/>
          <p:cNvPicPr>
            <a:picLocks noChangeAspect="1"/>
          </p:cNvPicPr>
          <p:nvPr userDrawn="1"/>
        </p:nvPicPr>
        <p:blipFill>
          <a:blip r:embed="rId3"/>
          <a:stretch>
            <a:fillRect/>
          </a:stretch>
        </p:blipFill>
        <p:spPr>
          <a:xfrm>
            <a:off x="4331904" y="2351457"/>
            <a:ext cx="1130597" cy="944398"/>
          </a:xfrm>
          <a:prstGeom prst="rect">
            <a:avLst/>
          </a:prstGeom>
        </p:spPr>
      </p:pic>
      <p:grpSp>
        <p:nvGrpSpPr>
          <p:cNvPr id="57" name="Group 56"/>
          <p:cNvGrpSpPr/>
          <p:nvPr userDrawn="1"/>
        </p:nvGrpSpPr>
        <p:grpSpPr>
          <a:xfrm>
            <a:off x="1860125" y="2405016"/>
            <a:ext cx="1026269"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9378" y="6136987"/>
            <a:ext cx="3288931" cy="661365"/>
          </a:xfrm>
          <a:prstGeom prst="rect">
            <a:avLst/>
          </a:prstGeom>
        </p:spPr>
        <p:txBody>
          <a:bodyPr vert="horz" wrap="square" lIns="91403" tIns="91403" rIns="91403" bIns="91403" rtlCol="0" anchor="t">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5712" y="3879260"/>
            <a:ext cx="1914585" cy="1183929"/>
          </a:xfrm>
          <a:prstGeom prst="rect">
            <a:avLst/>
          </a:prstGeom>
        </p:spPr>
      </p:pic>
      <p:sp>
        <p:nvSpPr>
          <p:cNvPr id="63" name="Rounded Rectangle 62"/>
          <p:cNvSpPr/>
          <p:nvPr userDrawn="1"/>
        </p:nvSpPr>
        <p:spPr>
          <a:xfrm>
            <a:off x="9120388" y="2089222"/>
            <a:ext cx="1483908"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marL="0" marR="0" lvl="0" indent="0" algn="r" defTabSz="89638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60116" y="4280217"/>
            <a:ext cx="1123428" cy="615609"/>
          </a:xfrm>
          <a:prstGeom prst="rect">
            <a:avLst/>
          </a:prstGeom>
          <a:noFill/>
        </p:spPr>
        <p:txBody>
          <a:bodyPr wrap="none" lIns="179285" tIns="143428" rIns="179285" bIns="143428" rtlCol="0">
            <a:spAutoFit/>
          </a:bodyPr>
          <a:lstStyle/>
          <a:p>
            <a:pPr>
              <a:lnSpc>
                <a:spcPct val="90000"/>
              </a:lnSpc>
              <a:spcAft>
                <a:spcPts val="588"/>
              </a:spcAft>
            </a:pPr>
            <a:r>
              <a:rPr lang="en-US" sz="2353"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70129" y="2490819"/>
            <a:ext cx="784424" cy="610442"/>
          </a:xfrm>
          <a:prstGeom prst="rect">
            <a:avLst/>
          </a:prstGeom>
        </p:spPr>
      </p:pic>
      <p:cxnSp>
        <p:nvCxnSpPr>
          <p:cNvPr id="66" name="Straight Arrow Connector 65"/>
          <p:cNvCxnSpPr/>
          <p:nvPr userDrawn="1"/>
        </p:nvCxnSpPr>
        <p:spPr>
          <a:xfrm flipV="1">
            <a:off x="2522830"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4726" y="2332080"/>
            <a:ext cx="984954" cy="983152"/>
          </a:xfrm>
          <a:prstGeom prst="rect">
            <a:avLst/>
          </a:prstGeom>
        </p:spPr>
      </p:pic>
      <p:pic>
        <p:nvPicPr>
          <p:cNvPr id="28" name="Picture 27"/>
          <p:cNvPicPr>
            <a:picLocks noChangeAspect="1"/>
          </p:cNvPicPr>
          <p:nvPr userDrawn="1"/>
        </p:nvPicPr>
        <p:blipFill>
          <a:blip r:embed="rId9"/>
          <a:stretch>
            <a:fillRect/>
          </a:stretch>
        </p:blipFill>
        <p:spPr>
          <a:xfrm>
            <a:off x="1140505" y="5174412"/>
            <a:ext cx="2747809" cy="1772843"/>
          </a:xfrm>
          <a:prstGeom prst="rect">
            <a:avLst/>
          </a:prstGeom>
        </p:spPr>
      </p:pic>
    </p:spTree>
    <p:extLst>
      <p:ext uri="{BB962C8B-B14F-4D97-AF65-F5344CB8AC3E}">
        <p14:creationId xmlns:p14="http://schemas.microsoft.com/office/powerpoint/2010/main" val="523814433"/>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sz="7058"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40" y="3877276"/>
            <a:ext cx="9860674" cy="778565"/>
          </a:xfrm>
          <a:noFill/>
        </p:spPr>
        <p:txBody>
          <a:bodyPr lIns="182880" tIns="146304" rIns="182880" bIns="146304"/>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02375440"/>
      </p:ext>
    </p:extLst>
  </p:cSld>
  <p:clrMapOvr>
    <a:masterClrMapping/>
  </p:clrMapOvr>
  <p:transition spd="slow"/>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139688"/>
          </a:xfrm>
          <a:noFill/>
        </p:spPr>
        <p:txBody>
          <a:bodyPr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105181"/>
      </p:ext>
    </p:extLst>
  </p:cSld>
  <p:clrMapOvr>
    <a:masterClrMapping/>
  </p:clrMapOvr>
  <p:transition spd="slow"/>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182319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2808120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334211181"/>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3194160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0423611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47695504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2872902"/>
          </a:xfrm>
        </p:spPr>
        <p:txBody>
          <a:bodyPr>
            <a:spAutoFit/>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67673881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3454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462298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52362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87282"/>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852645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630632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268815353"/>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5975696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ts val="3000"/>
              </a:lnSpc>
              <a:spcBef>
                <a:spcPts val="0"/>
              </a:spcBef>
              <a:spcAft>
                <a:spcPts val="1199"/>
              </a:spcAft>
              <a:buClrTx/>
              <a:buSzTx/>
              <a:buFontTx/>
              <a:buNone/>
              <a:tabLst/>
              <a:defRPr/>
            </a:pPr>
            <a:r>
              <a:rPr kumimoji="0" lang="en-US" sz="22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2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92603061"/>
      </p:ext>
    </p:extLst>
  </p:cSld>
  <p:clrMapOvr>
    <a:masterClrMapping/>
  </p:clrMapOvr>
  <p:transition>
    <p:fade/>
  </p:transition>
  <p:timing>
    <p:tnLst>
      <p:par>
        <p:cTn id="1" dur="indefinite" restart="never" nodeType="tmRoot"/>
      </p:par>
    </p:tnLst>
  </p:timing>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74847926"/>
      </p:ext>
    </p:extLst>
  </p:cSld>
  <p:clrMapOvr>
    <a:masterClrMapping/>
  </p:clrMapOvr>
  <p:transition>
    <p:fade/>
  </p:transition>
  <p:timing>
    <p:tnLst>
      <p:par>
        <p:cTn id="1" dur="indefinite" restart="never" nodeType="tmRoot"/>
      </p:par>
    </p:tnLst>
  </p:timing>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83674310"/>
      </p:ext>
    </p:extLst>
  </p:cSld>
  <p:clrMapOvr>
    <a:masterClrMapping/>
  </p:clrMapOvr>
  <p:transition>
    <p:fade/>
  </p:transition>
  <p:timing>
    <p:tnLst>
      <p:par>
        <p:cTn id="1" dur="indefinite" restart="never" nodeType="tmRoot"/>
      </p:par>
    </p:tnLst>
  </p:timing>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666656046"/>
      </p:ext>
    </p:extLst>
  </p:cSld>
  <p:clrMapOvr>
    <a:masterClrMapping/>
  </p:clrMapOvr>
  <p:transition>
    <p:fade/>
  </p:transition>
  <p:timing>
    <p:tnLst>
      <p:par>
        <p:cTn id="1" dur="indefinite" restart="never" nodeType="tmRoot"/>
      </p:par>
    </p:tnLst>
  </p:timing>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904714860"/>
      </p:ext>
    </p:extLst>
  </p:cSld>
  <p:clrMapOvr>
    <a:masterClrMapping/>
  </p:clrMapOvr>
  <p:transition>
    <p:fade/>
  </p:transition>
  <p:timing>
    <p:tnLst>
      <p:par>
        <p:cTn id="1" dur="indefinite" restart="never" nodeType="tmRoot"/>
      </p:par>
    </p:tnLst>
  </p:timing>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860677531"/>
      </p:ext>
    </p:extLst>
  </p:cSld>
  <p:clrMapOvr>
    <a:masterClrMapping/>
  </p:clrMapOvr>
  <p:transition>
    <p:fade/>
  </p:transition>
  <p:timing>
    <p:tnLst>
      <p:par>
        <p:cTn id="1" dur="indefinite" restart="never" nodeType="tmRoot"/>
      </p:par>
    </p:tnLst>
  </p:timing>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4547114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519651591"/>
      </p:ext>
    </p:extLst>
  </p:cSld>
  <p:clrMapOvr>
    <a:masterClrMapping/>
  </p:clrMapOvr>
  <p:transition>
    <p:fade/>
  </p:transition>
  <p:timing>
    <p:tnLst>
      <p:par>
        <p:cTn id="1" dur="indefinite" restart="never" nodeType="tmRoot"/>
      </p:par>
    </p:tnLst>
  </p:timing>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61896094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316813337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47003689"/>
      </p:ext>
    </p:extLst>
  </p:cSld>
  <p:clrMapOvr>
    <a:masterClrMapping/>
  </p:clrMapOvr>
  <p:transition>
    <p:fade/>
  </p:transition>
  <p:timing>
    <p:tnLst>
      <p:par>
        <p:cTn id="1" dur="indefinite" restart="never" nodeType="tmRoot"/>
      </p:par>
    </p:tnLst>
  </p:timing>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26706935"/>
      </p:ext>
    </p:extLst>
  </p:cSld>
  <p:clrMapOvr>
    <a:masterClrMapping/>
  </p:clrMapOvr>
  <p:transition>
    <p:fade/>
  </p:transition>
  <p:timing>
    <p:tnLst>
      <p:par>
        <p:cTn id="1" dur="indefinite" restart="never" nodeType="tmRoot"/>
      </p:par>
    </p:tnLst>
  </p:timing>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74698515"/>
      </p:ext>
    </p:extLst>
  </p:cSld>
  <p:clrMapOvr>
    <a:masterClrMapping/>
  </p:clrMapOvr>
  <p:transition>
    <p:fade/>
  </p:transition>
  <p:timing>
    <p:tnLst>
      <p:par>
        <p:cTn id="1" dur="indefinite" restart="never" nodeType="tmRoot"/>
      </p:par>
    </p:tnLst>
  </p:timing>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3395138194"/>
      </p:ext>
    </p:extLst>
  </p:cSld>
  <p:clrMapOvr>
    <a:masterClrMapping/>
  </p:clrMapOvr>
  <p:transition>
    <p:fade/>
  </p:transition>
  <p:timing>
    <p:tnLst>
      <p:par>
        <p:cTn id="1" dur="indefinite" restart="never" nodeType="tmRoot"/>
      </p:par>
    </p:tnLst>
  </p:timing>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7679425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36580197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24947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4115429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6840495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13045850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19400840"/>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4004"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4000"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7961896"/>
      </p:ext>
    </p:extLst>
  </p:cSld>
  <p:clrMapOvr>
    <a:masterClrMapping/>
  </p:clrMapOvr>
  <p:transition>
    <p:fade/>
  </p:transition>
  <p:timing>
    <p:tnLst>
      <p:par>
        <p:cTn id="1" dur="indefinite" restart="never" nodeType="tmRoot"/>
      </p:par>
    </p:tnLst>
  </p:timing>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22458908"/>
      </p:ext>
    </p:extLst>
  </p:cSld>
  <p:clrMapOvr>
    <a:masterClrMapping/>
  </p:clrMapOvr>
  <p:transition>
    <p:fade/>
  </p:transition>
  <p:timing>
    <p:tnLst>
      <p:par>
        <p:cTn id="1" dur="indefinite" restart="never" nodeType="tmRoot"/>
      </p:par>
    </p:tnLst>
  </p:timing>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796248667"/>
      </p:ext>
    </p:extLst>
  </p:cSld>
  <p:clrMapOvr>
    <a:masterClrMapping/>
  </p:clrMapOvr>
  <p:transition>
    <p:fade/>
  </p:transition>
  <p:timing>
    <p:tnLst>
      <p:par>
        <p:cTn id="1" dur="indefinite" restart="never" nodeType="tmRoot"/>
      </p:par>
    </p:tnLst>
  </p:timing>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1050820"/>
      </p:ext>
    </p:extLst>
  </p:cSld>
  <p:clrMapOvr>
    <a:masterClrMapping/>
  </p:clrMapOvr>
  <p:transition>
    <p:fade/>
  </p:transition>
  <p:timing>
    <p:tnLst>
      <p:par>
        <p:cTn id="1" dur="indefinite" restart="never" nodeType="tmRoot"/>
      </p:par>
    </p:tnLst>
  </p:timing>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31516744"/>
      </p:ext>
    </p:extLst>
  </p:cSld>
  <p:clrMapOvr>
    <a:masterClrMapping/>
  </p:clrMapOvr>
  <p:transition>
    <p:fade/>
  </p:transition>
  <p:timing>
    <p:tnLst>
      <p:par>
        <p:cTn id="1" dur="indefinite" restart="never" nodeType="tmRoot"/>
      </p:par>
    </p:tnLst>
  </p:timing>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503883393"/>
      </p:ext>
    </p:extLst>
  </p:cSld>
  <p:clrMapOvr>
    <a:masterClrMapping/>
  </p:clrMapOvr>
  <p:transition>
    <p:fade/>
  </p:transition>
  <p:timing>
    <p:tnLst>
      <p:par>
        <p:cTn id="1" dur="indefinite" restart="never" nodeType="tmRoot"/>
      </p:par>
    </p:tnLst>
  </p:timing>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2257246"/>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5630036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7175136"/>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25617028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51592751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rtl="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algn="l" defTabSz="932380"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39911667"/>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374996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651042237"/>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50" y="2425052"/>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192544597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7"/>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3608005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8" indent="0">
              <a:buNone/>
              <a:defRPr/>
            </a:lvl3pPr>
            <a:lvl4pPr marL="448134" indent="0">
              <a:buNone/>
              <a:defRPr/>
            </a:lvl4pPr>
            <a:lvl5pPr marL="67220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5064835"/>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4121870"/>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0" indent="0">
              <a:buNone/>
              <a:tabLst/>
              <a:defRPr sz="1961"/>
            </a:lvl3pPr>
            <a:lvl4pPr marL="451247" indent="0">
              <a:buNone/>
              <a:defRPr/>
            </a:lvl4pPr>
            <a:lvl5pPr marL="6722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0" indent="0">
              <a:buNone/>
              <a:tabLst/>
              <a:defRPr sz="1961"/>
            </a:lvl3pPr>
            <a:lvl4pPr marL="451247" indent="0">
              <a:buNone/>
              <a:defRPr/>
            </a:lvl4pPr>
            <a:lvl5pPr marL="67220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398644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3" y="1189177"/>
            <a:ext cx="5378548" cy="2443234"/>
          </a:xfrm>
        </p:spPr>
        <p:txBody>
          <a:bodyPr wrap="square">
            <a:spAutoFit/>
          </a:bodyPr>
          <a:lstStyle>
            <a:lvl1pPr marL="281641" indent="-281641">
              <a:spcBef>
                <a:spcPts val="1200"/>
              </a:spcBef>
              <a:buClr>
                <a:schemeClr val="tx1"/>
              </a:buClr>
              <a:buFont typeface="Arial" pitchFamily="34" charset="0"/>
              <a:buChar char="•"/>
              <a:defRPr sz="3137"/>
            </a:lvl1pPr>
            <a:lvl2pPr marL="520634" indent="-228571">
              <a:defRPr sz="2353"/>
            </a:lvl2pPr>
            <a:lvl3pPr marL="685713" indent="-165079">
              <a:tabLst/>
              <a:defRPr sz="1961"/>
            </a:lvl3pPr>
            <a:lvl4pPr marL="863490" indent="-177776">
              <a:defRPr/>
            </a:lvl4pPr>
            <a:lvl5pPr marL="1028569" indent="-16507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7"/>
            <a:ext cx="5378548" cy="2443234"/>
          </a:xfrm>
        </p:spPr>
        <p:txBody>
          <a:bodyPr wrap="square">
            <a:spAutoFit/>
          </a:bodyPr>
          <a:lstStyle>
            <a:lvl1pPr marL="281641" indent="-281641">
              <a:spcBef>
                <a:spcPts val="1200"/>
              </a:spcBef>
              <a:buClr>
                <a:schemeClr val="tx1"/>
              </a:buClr>
              <a:buFont typeface="Arial" pitchFamily="34" charset="0"/>
              <a:buChar char="•"/>
              <a:defRPr sz="3137"/>
            </a:lvl1pPr>
            <a:lvl2pPr marL="520634" indent="-228571">
              <a:defRPr sz="2353"/>
            </a:lvl2pPr>
            <a:lvl3pPr marL="685713" indent="-165079">
              <a:tabLst/>
              <a:defRPr sz="1961"/>
            </a:lvl3pPr>
            <a:lvl4pPr marL="863490" indent="-177776">
              <a:defRPr/>
            </a:lvl4pPr>
            <a:lvl5pPr marL="1028569" indent="-16507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613133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4917108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77906045"/>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287428555"/>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8" y="2240364"/>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10"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5"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10" y="4207041"/>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592075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31" y="2240364"/>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34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215911660"/>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162505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927626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918974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15967753"/>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3599494411"/>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51449996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696111"/>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FFFFFF"/>
              </a:solidFill>
            </a:endParaRPr>
          </a:p>
        </p:txBody>
      </p:sp>
    </p:spTree>
    <p:extLst>
      <p:ext uri="{BB962C8B-B14F-4D97-AF65-F5344CB8AC3E}">
        <p14:creationId xmlns:p14="http://schemas.microsoft.com/office/powerpoint/2010/main" val="926997963"/>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9" rIns="89617" bIns="44809" numCol="1" anchor="t" anchorCtr="0" compatLnSpc="1">
            <a:prstTxWarp prst="textNoShape">
              <a:avLst/>
            </a:prstTxWarp>
          </a:bodyPr>
          <a:lstStyle/>
          <a:p>
            <a:pPr defTabSz="914246"/>
            <a:endParaRPr lang="en-US" sz="1766">
              <a:solidFill>
                <a:srgbClr val="333333"/>
              </a:solidFill>
            </a:endParaRPr>
          </a:p>
        </p:txBody>
      </p:sp>
    </p:spTree>
    <p:extLst>
      <p:ext uri="{BB962C8B-B14F-4D97-AF65-F5344CB8AC3E}">
        <p14:creationId xmlns:p14="http://schemas.microsoft.com/office/powerpoint/2010/main" val="7051597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073445"/>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322570"/>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115825"/>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8928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632188"/>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1615"/>
            <a:ext cx="11653522" cy="395236"/>
          </a:xfrm>
          <a:prstGeom prst="rect">
            <a:avLst/>
          </a:prstGeom>
          <a:noFill/>
          <a:ln w="12700">
            <a:noFill/>
            <a:miter lim="800000"/>
            <a:headEnd type="none" w="sm" len="sm"/>
            <a:tailEnd type="none" w="sm" len="sm"/>
          </a:ln>
          <a:effectLst/>
        </p:spPr>
        <p:txBody>
          <a:bodyPr vert="horz" wrap="square" lIns="179235" tIns="143388" rIns="179235" bIns="143388" numCol="1" anchor="t" anchorCtr="0" compatLnSpc="1">
            <a:prstTxWarp prst="textNoShape">
              <a:avLst/>
            </a:prstTxWarp>
            <a:spAutoFit/>
          </a:bodyPr>
          <a:lstStyle/>
          <a:p>
            <a:pPr defTabSz="91380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201553245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53" indent="-28475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69" indent="-275416">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20" indent="-2847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89" indent="-22406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54" indent="-22406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63900601"/>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7" y="6256216"/>
            <a:ext cx="2743200" cy="365125"/>
          </a:xfrm>
          <a:prstGeom prst="rect">
            <a:avLst/>
          </a:prstGeom>
        </p:spPr>
        <p:txBody>
          <a:bodyPr/>
          <a:lstStyle/>
          <a:p>
            <a:pPr algn="r" defTabSz="914105">
              <a:defRPr/>
            </a:pPr>
            <a:fld id="{0A164282-434E-41D4-9582-783D542A7B68}" type="slidenum">
              <a:rPr lang="en-US" sz="2000" smtClean="0">
                <a:solidFill>
                  <a:srgbClr val="289FD7"/>
                </a:solidFill>
                <a:latin typeface="Segoe UI Light"/>
              </a:rPr>
              <a:pPr algn="r" defTabSz="91410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94580955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94031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889701090"/>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7" rIns="179183" bIns="143347" numCol="1" spcCol="0" rtlCol="0" fromWordArt="0" anchor="t" anchorCtr="0" forceAA="0" compatLnSpc="1">
            <a:prstTxWarp prst="textNoShape">
              <a:avLst/>
            </a:prstTxWarp>
            <a:noAutofit/>
          </a:bodyPr>
          <a:lstStyle/>
          <a:p>
            <a:pPr algn="ctr" defTabSz="91363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86598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2"/>
            <a:ext cx="5826760"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3" y="1187622"/>
            <a:ext cx="5826760"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590091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4" y="756000"/>
            <a:ext cx="12181914" cy="348283"/>
          </a:xfrm>
          <a:prstGeom prst="rect">
            <a:avLst/>
          </a:prstGeom>
          <a:noFill/>
          <a:ln w="9525">
            <a:noFill/>
            <a:miter lim="800000"/>
            <a:headEnd/>
            <a:tailEnd/>
          </a:ln>
        </p:spPr>
        <p:txBody>
          <a:bodyPr wrap="square" lIns="360000" tIns="36000" rIns="90000" bIns="36000">
            <a:spAutoFit/>
          </a:bodyPr>
          <a:lstStyle>
            <a:lvl1pPr>
              <a:defRPr lang="de-DE" sz="2000" kern="1200" dirty="0" smtClean="0">
                <a:solidFill>
                  <a:schemeClr val="tx1"/>
                </a:solidFill>
                <a:latin typeface="Calibri" pitchFamily="34" charset="0"/>
                <a:ea typeface="+mn-ea"/>
                <a:cs typeface="Calibri" pitchFamily="34" charset="0"/>
              </a:defRPr>
            </a:lvl1pPr>
          </a:lstStyle>
          <a:p>
            <a:pPr marL="177760" lvl="0" indent="-177760" algn="l" defTabSz="801502"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92000" cy="795405"/>
          </a:xfrm>
          <a:prstGeom prst="rect">
            <a:avLst/>
          </a:prstGeom>
          <a:noFill/>
          <a:effectLst/>
        </p:spPr>
        <p:txBody>
          <a:bodyPr wrap="square" lIns="360000" tIns="36000" rIns="90000" bIns="36000">
            <a:spAutoFit/>
          </a:bodyPr>
          <a:lstStyle/>
          <a:p>
            <a:pPr marL="177760" marR="0" lvl="0" indent="-177760" algn="l" defTabSz="801502"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662710576"/>
      </p:ext>
    </p:extLst>
  </p:cSld>
  <p:clrMapOvr>
    <a:masterClrMapping/>
  </p:clrMapOvr>
  <p:transition spd="slow">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870" y="4452770"/>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3037449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7358937"/>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4786130"/>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4056539"/>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417960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808976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188895"/>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4965286"/>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62580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2817574"/>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7428955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85307821"/>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234932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8131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12839595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38978398"/>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201987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019818"/>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87170489"/>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720075"/>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68867524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2186087"/>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47507922"/>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220295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445707"/>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22766"/>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778688"/>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4820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0596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850186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53614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394340248"/>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1783022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708833371"/>
      </p:ext>
    </p:extLst>
  </p:cSld>
  <p:clrMapOvr>
    <a:masterClrMapping/>
  </p:clrMapOvr>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02187129"/>
      </p:ext>
    </p:extLst>
  </p:cSld>
  <p:clrMapOvr>
    <a:masterClrMapping/>
  </p:clrMapOvr>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14485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9" y="6145571"/>
            <a:ext cx="1355630" cy="290715"/>
          </a:xfrm>
          <a:prstGeom prst="rect">
            <a:avLst/>
          </a:prstGeom>
        </p:spPr>
      </p:pic>
      <p:sp>
        <p:nvSpPr>
          <p:cNvPr id="3" name="Freeform 2"/>
          <p:cNvSpPr>
            <a:spLocks noEditPoints="1"/>
          </p:cNvSpPr>
          <p:nvPr userDrawn="1"/>
        </p:nvSpPr>
        <p:spPr bwMode="black">
          <a:xfrm>
            <a:off x="2095549" y="2425050"/>
            <a:ext cx="8000902"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46880425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6"/>
            <a:ext cx="7171338"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2"/>
            <a:ext cx="1255413" cy="268966"/>
          </a:xfrm>
          <a:prstGeom prst="rect">
            <a:avLst/>
          </a:prstGeom>
        </p:spPr>
      </p:pic>
    </p:spTree>
    <p:extLst>
      <p:ext uri="{BB962C8B-B14F-4D97-AF65-F5344CB8AC3E}">
        <p14:creationId xmlns:p14="http://schemas.microsoft.com/office/powerpoint/2010/main" val="4109490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981808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17332"/>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9798789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591009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1942412"/>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4" indent="0">
              <a:buNone/>
              <a:tabLst/>
              <a:defRPr sz="1961"/>
            </a:lvl3pPr>
            <a:lvl4pPr marL="451276" indent="0">
              <a:buNone/>
              <a:defRPr/>
            </a:lvl4pPr>
            <a:lvl5pPr marL="67224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18671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443234"/>
          </a:xfrm>
        </p:spPr>
        <p:txBody>
          <a:bodyPr wrap="square">
            <a:spAutoFit/>
          </a:bodyPr>
          <a:lstStyle>
            <a:lvl1pPr marL="281660" indent="-281660">
              <a:spcBef>
                <a:spcPts val="1200"/>
              </a:spcBef>
              <a:buClr>
                <a:schemeClr val="tx1"/>
              </a:buClr>
              <a:buFont typeface="Arial" pitchFamily="34" charset="0"/>
              <a:buChar char="•"/>
              <a:defRPr sz="3137"/>
            </a:lvl1pPr>
            <a:lvl2pPr marL="520668" indent="-228585">
              <a:defRPr sz="2353"/>
            </a:lvl2pPr>
            <a:lvl3pPr marL="685758" indent="-165089">
              <a:tabLst/>
              <a:defRPr sz="1961"/>
            </a:lvl3pPr>
            <a:lvl4pPr marL="863546" indent="-177789">
              <a:defRPr/>
            </a:lvl4pPr>
            <a:lvl5pPr marL="1028637" indent="-16508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6196929"/>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01375875"/>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81988663"/>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7" y="2240363"/>
            <a:ext cx="9859116" cy="995838"/>
          </a:xfrm>
          <a:noFill/>
        </p:spPr>
        <p:txBody>
          <a:bodyPr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3"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3"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532944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9" y="2240363"/>
            <a:ext cx="6947134" cy="995838"/>
          </a:xfrm>
          <a:noFill/>
        </p:spPr>
        <p:txBody>
          <a:bodyPr wrap="square" tIns="91440" bIns="91440" anchor="b" anchorCtr="0">
            <a:spAutoFit/>
          </a:bodyPr>
          <a:lstStyle>
            <a:lvl1pPr>
              <a:defRPr sz="5882"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60"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4"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6093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27481537"/>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42149906"/>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4502859"/>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626867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7009114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4833917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990395990"/>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3694890796"/>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FFFFFF"/>
              </a:solidFill>
            </a:endParaRPr>
          </a:p>
        </p:txBody>
      </p:sp>
    </p:spTree>
    <p:extLst>
      <p:ext uri="{BB962C8B-B14F-4D97-AF65-F5344CB8AC3E}">
        <p14:creationId xmlns:p14="http://schemas.microsoft.com/office/powerpoint/2010/main" val="1019441969"/>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9" y="6220470"/>
            <a:ext cx="138055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307"/>
            <a:endParaRPr lang="en-US" sz="1766">
              <a:solidFill>
                <a:srgbClr val="333333"/>
              </a:solidFill>
            </a:endParaRPr>
          </a:p>
        </p:txBody>
      </p:sp>
    </p:spTree>
    <p:extLst>
      <p:ext uri="{BB962C8B-B14F-4D97-AF65-F5344CB8AC3E}">
        <p14:creationId xmlns:p14="http://schemas.microsoft.com/office/powerpoint/2010/main" val="1463736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2430677"/>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420287"/>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387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5935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9590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113107310"/>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6"/>
            <a:ext cx="11653522" cy="395276"/>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86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1"/>
            <a:ext cx="3227129" cy="692059"/>
          </a:xfrm>
          <a:prstGeom prst="rect">
            <a:avLst/>
          </a:prstGeom>
        </p:spPr>
      </p:pic>
    </p:spTree>
    <p:extLst>
      <p:ext uri="{BB962C8B-B14F-4D97-AF65-F5344CB8AC3E}">
        <p14:creationId xmlns:p14="http://schemas.microsoft.com/office/powerpoint/2010/main" val="1754720101"/>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771" indent="-284771">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05" indent="-275434">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75" indent="-284771">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58" indent="-22408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39" indent="-22408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92001"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0500565"/>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7" y="2816941"/>
            <a:ext cx="11034445" cy="2387600"/>
          </a:xfrm>
        </p:spPr>
        <p:txBody>
          <a:bodyPr anchor="b">
            <a:noAutofit/>
          </a:bodyPr>
          <a:lstStyle>
            <a:lvl1pPr algn="l">
              <a:defRPr sz="23895">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404620674"/>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9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8009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9959109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18696374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81" y="0"/>
            <a:ext cx="12202081" cy="6864644"/>
          </a:xfrm>
          <a:prstGeom prst="rect">
            <a:avLst/>
          </a:prstGeom>
        </p:spPr>
      </p:pic>
      <p:sp>
        <p:nvSpPr>
          <p:cNvPr id="18" name="Rectangle 17"/>
          <p:cNvSpPr/>
          <p:nvPr userDrawn="1"/>
        </p:nvSpPr>
        <p:spPr bwMode="gray">
          <a:xfrm>
            <a:off x="269239" y="1187621"/>
            <a:ext cx="627497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6061767"/>
            <a:ext cx="1522404" cy="326167"/>
          </a:xfrm>
          <a:prstGeom prst="rect">
            <a:avLst/>
          </a:prstGeom>
        </p:spPr>
      </p:pic>
    </p:spTree>
    <p:extLst>
      <p:ext uri="{BB962C8B-B14F-4D97-AF65-F5344CB8AC3E}">
        <p14:creationId xmlns:p14="http://schemas.microsoft.com/office/powerpoint/2010/main" val="75435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7"/>
            <a:ext cx="1517768" cy="326167"/>
          </a:xfrm>
          <a:prstGeom prst="rect">
            <a:avLst/>
          </a:prstGeom>
        </p:spPr>
      </p:pic>
    </p:spTree>
    <p:extLst>
      <p:ext uri="{BB962C8B-B14F-4D97-AF65-F5344CB8AC3E}">
        <p14:creationId xmlns:p14="http://schemas.microsoft.com/office/powerpoint/2010/main" val="3859542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Tree>
    <p:extLst>
      <p:ext uri="{BB962C8B-B14F-4D97-AF65-F5344CB8AC3E}">
        <p14:creationId xmlns:p14="http://schemas.microsoft.com/office/powerpoint/2010/main" val="34623291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470067"/>
            <a:ext cx="1522404" cy="326167"/>
          </a:xfrm>
          <a:prstGeom prst="rect">
            <a:avLst/>
          </a:prstGeom>
        </p:spPr>
      </p:pic>
    </p:spTree>
    <p:extLst>
      <p:ext uri="{BB962C8B-B14F-4D97-AF65-F5344CB8AC3E}">
        <p14:creationId xmlns:p14="http://schemas.microsoft.com/office/powerpoint/2010/main" val="266518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327302010"/>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1563758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42476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90791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56261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878146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74511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25235088"/>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6676564"/>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6028296"/>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546801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53102124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2048785"/>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0313854"/>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9180283"/>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7"/>
            <a:ext cx="5378548" cy="2552967"/>
          </a:xfrm>
        </p:spPr>
        <p:txBody>
          <a:bodyPr wrap="square">
            <a:spAutoFit/>
          </a:bodyPr>
          <a:lstStyle>
            <a:lvl1pPr marL="281623" indent="-281623">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6209213"/>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2541024"/>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303918083"/>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04232627"/>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460092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803024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0843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88582233"/>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76795529"/>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32261009"/>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86199501"/>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009187"/>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3820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206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066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4673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bwMode="ltGray">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FFFFFF"/>
                    </a:gs>
                    <a:gs pos="100000">
                      <a:srgbClr val="FFFFFF"/>
                    </a:gs>
                  </a:gsLst>
                  <a:lin ang="5400000" scaled="0"/>
                </a:gradFill>
              </a:defRPr>
            </a:lvl1pPr>
          </a:lstStyle>
          <a:p>
            <a:r>
              <a:rPr lang="en-US" smtClean="0"/>
              <a:t>Click to edit Master title style</a:t>
            </a:r>
            <a:endParaRPr lang="en-US"/>
          </a:p>
        </p:txBody>
      </p:sp>
    </p:spTree>
    <p:extLst>
      <p:ext uri="{BB962C8B-B14F-4D97-AF65-F5344CB8AC3E}">
        <p14:creationId xmlns:p14="http://schemas.microsoft.com/office/powerpoint/2010/main" val="3392183547"/>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29803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65453401"/>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83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9510962"/>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532448"/>
            <a:ext cx="6276530" cy="1793104"/>
          </a:xfrm>
          <a:noFill/>
        </p:spPr>
        <p:txBody>
          <a:bodyPr lIns="146304" tIns="91440" rIns="146304" bIns="91440" anchor="t" anchorCtr="0"/>
          <a:lstStyle>
            <a:lvl1pPr algn="l" defTabSz="914367" rtl="0" eaLnBrk="1" latinLnBrk="0" hangingPunct="1">
              <a:lnSpc>
                <a:spcPct val="90000"/>
              </a:lnSpc>
              <a:spcBef>
                <a:spcPct val="0"/>
              </a:spcBef>
              <a:buNone/>
              <a:defRPr lang="en-US" sz="4313"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67683" y="4325532"/>
            <a:ext cx="6276530" cy="1195408"/>
          </a:xfrm>
        </p:spPr>
        <p:txBody>
          <a:bodyPr tIns="109728" bIns="109728">
            <a:noAutofit/>
          </a:bodyPr>
          <a:lstStyle>
            <a:lvl1pPr marL="0" indent="0">
              <a:spcBef>
                <a:spcPts val="0"/>
              </a:spcBef>
              <a:buNone/>
              <a:defRPr sz="3137" spc="0" baseline="0">
                <a:gradFill>
                  <a:gsLst>
                    <a:gs pos="76768">
                      <a:srgbClr val="FFFFFF"/>
                    </a:gs>
                    <a:gs pos="53000">
                      <a:srgbClr val="FFFFFF"/>
                    </a:gs>
                  </a:gsLst>
                  <a:lin ang="5400000" scaled="0"/>
                </a:gradFill>
                <a:latin typeface="+mn-lt"/>
              </a:defRPr>
            </a:lvl1pPr>
          </a:lstStyle>
          <a:p>
            <a:pPr lvl="0"/>
            <a:r>
              <a:rPr lang="en-US" dirty="0" smtClean="0"/>
              <a:t>Speaker Name</a:t>
            </a:r>
          </a:p>
        </p:txBody>
      </p:sp>
      <p:sp>
        <p:nvSpPr>
          <p:cNvPr id="5" name="Windows 10"/>
          <p:cNvSpPr>
            <a:spLocks noChangeAspect="1" noEditPoints="1"/>
          </p:cNvSpPr>
          <p:nvPr userDrawn="1"/>
        </p:nvSpPr>
        <p:spPr bwMode="auto">
          <a:xfrm>
            <a:off x="8863725" y="5970686"/>
            <a:ext cx="2878507" cy="537931"/>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7555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446720" y="2362946"/>
            <a:ext cx="7552733" cy="1962606"/>
          </a:xfrm>
          <a:noFill/>
        </p:spPr>
        <p:txBody>
          <a:bodyPr lIns="0" tIns="91440" rIns="0" bIns="91440" anchor="b" anchorCtr="0"/>
          <a:lstStyle>
            <a:lvl1pPr algn="l" defTabSz="914367" rtl="0" eaLnBrk="1" latinLnBrk="0" hangingPunct="1">
              <a:lnSpc>
                <a:spcPct val="90000"/>
              </a:lnSpc>
              <a:spcBef>
                <a:spcPct val="0"/>
              </a:spcBef>
              <a:buNone/>
              <a:defRPr lang="en-US" sz="6862"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Insert presentation title here</a:t>
            </a:r>
            <a:endParaRPr lang="en-US" dirty="0"/>
          </a:p>
        </p:txBody>
      </p:sp>
      <p:sp>
        <p:nvSpPr>
          <p:cNvPr id="3" name="Text Placeholder 2"/>
          <p:cNvSpPr>
            <a:spLocks noGrp="1"/>
          </p:cNvSpPr>
          <p:nvPr>
            <p:ph type="body" sz="quarter" idx="14" hasCustomPrompt="1"/>
          </p:nvPr>
        </p:nvSpPr>
        <p:spPr bwMode="auto">
          <a:xfrm>
            <a:off x="445100" y="4325532"/>
            <a:ext cx="6276530" cy="635896"/>
          </a:xfrm>
        </p:spPr>
        <p:txBody>
          <a:bodyPr lIns="0" tIns="109728" rIns="0" bIns="109728">
            <a:noAutofit/>
          </a:bodyPr>
          <a:lstStyle>
            <a:lvl1pPr marL="0" indent="0">
              <a:spcBef>
                <a:spcPts val="0"/>
              </a:spcBef>
              <a:buNone/>
              <a:defRPr sz="2941" spc="0" baseline="0">
                <a:gradFill>
                  <a:gsLst>
                    <a:gs pos="76768">
                      <a:srgbClr val="FFFFFF"/>
                    </a:gs>
                    <a:gs pos="53000">
                      <a:srgbClr val="FFFFFF"/>
                    </a:gs>
                  </a:gsLst>
                  <a:lin ang="5400000" scaled="0"/>
                </a:gradFill>
                <a:latin typeface="+mn-lt"/>
              </a:defRPr>
            </a:lvl1pPr>
          </a:lstStyle>
          <a:p>
            <a:pPr lvl="0"/>
            <a:r>
              <a:rPr lang="en-US" dirty="0" smtClean="0"/>
              <a:t>Speaker Name</a:t>
            </a:r>
          </a:p>
        </p:txBody>
      </p:sp>
      <p:sp>
        <p:nvSpPr>
          <p:cNvPr id="6" name="Rectangle 5"/>
          <p:cNvSpPr/>
          <p:nvPr userDrawn="1"/>
        </p:nvSpPr>
        <p:spPr bwMode="auto">
          <a:xfrm>
            <a:off x="0" y="6768345"/>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4006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Section Divider">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6768345"/>
            <a:ext cx="12192000" cy="8965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userDrawn="1"/>
        </p:nvSpPr>
        <p:spPr>
          <a:xfrm>
            <a:off x="443544" y="470068"/>
            <a:ext cx="6605615" cy="5942770"/>
          </a:xfrm>
          <a:prstGeom prst="rect">
            <a:avLst/>
          </a:prstGeom>
          <a:noFill/>
        </p:spPr>
        <p:txBody>
          <a:bodyPr wrap="square" lIns="0" tIns="0" rIns="0" bIns="0" rtlCol="0" anchor="b">
            <a:noAutofit/>
          </a:bodyPr>
          <a:lstStyle/>
          <a:p>
            <a:pPr>
              <a:lnSpc>
                <a:spcPct val="90000"/>
              </a:lnSpc>
              <a:spcAft>
                <a:spcPts val="588"/>
              </a:spcAft>
            </a:pPr>
            <a:endParaRPr lang="en-US" sz="6862" b="1" dirty="0" err="1" smtClean="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0095525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Half Blue ">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094444"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721192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lang="en-US" sz="3529" b="1" kern="1200" cap="none" spc="0" baseline="0" dirty="0">
                <a:ln w="3175">
                  <a:noFill/>
                </a:ln>
                <a:gradFill>
                  <a:gsLst>
                    <a:gs pos="76768">
                      <a:srgbClr val="FFFFFF"/>
                    </a:gs>
                    <a:gs pos="53000">
                      <a:srgbClr val="FFFFFF"/>
                    </a:gs>
                  </a:gsLst>
                  <a:lin ang="5400000" scaled="0"/>
                </a:gradFill>
                <a:effectLst/>
                <a:latin typeface="Segoe UI" panose="020B05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181221"/>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_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940639"/>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832882"/>
          </a:xfrm>
          <a:noFill/>
        </p:spPr>
        <p:txBody>
          <a:bodyPr tIns="91440" bIns="91440" anchor="t" anchorCtr="0">
            <a:spAutoFit/>
          </a:bodyPr>
          <a:lstStyle>
            <a:lvl1pPr algn="l" defTabSz="914367" rtl="0" eaLnBrk="1" latinLnBrk="0" hangingPunct="1">
              <a:lnSpc>
                <a:spcPct val="90000"/>
              </a:lnSpc>
              <a:spcBef>
                <a:spcPct val="0"/>
              </a:spcBef>
              <a:buNone/>
              <a:defRPr lang="en-US" sz="4705"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lang="en-US" sz="3137" kern="1200" spc="0" baseline="0" dirty="0" smtClean="0">
                <a:gradFill>
                  <a:gsLst>
                    <a:gs pos="76768">
                      <a:srgbClr val="FFFFFF"/>
                    </a:gs>
                    <a:gs pos="53000">
                      <a:srgbClr val="FFFFFF"/>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smtClean="0"/>
              <a:t>Speaker Name</a:t>
            </a:r>
          </a:p>
        </p:txBody>
      </p:sp>
    </p:spTree>
    <p:extLst>
      <p:ext uri="{BB962C8B-B14F-4D97-AF65-F5344CB8AC3E}">
        <p14:creationId xmlns:p14="http://schemas.microsoft.com/office/powerpoint/2010/main" val="4243265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847096" y="6096903"/>
            <a:ext cx="914353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Microsoft </a:t>
            </a:r>
            <a:r>
              <a:rPr lang="en-US" sz="686" dirty="0">
                <a:gradFill>
                  <a:gsLst>
                    <a:gs pos="0">
                      <a:srgbClr val="FFFFFF"/>
                    </a:gs>
                    <a:gs pos="100000">
                      <a:srgbClr val="FFFFFF"/>
                    </a:gs>
                  </a:gsLst>
                  <a:lin ang="5400000" scaled="0"/>
                </a:gradFill>
                <a:cs typeface="Segoe UI" pitchFamily="34" charset="0"/>
              </a:rPr>
              <a:t>Corporation. All rights reserved. </a:t>
            </a:r>
          </a:p>
        </p:txBody>
      </p:sp>
      <p:sp>
        <p:nvSpPr>
          <p:cNvPr id="4" name="Windows 10"/>
          <p:cNvSpPr>
            <a:spLocks noChangeAspect="1" noEditPoints="1"/>
          </p:cNvSpPr>
          <p:nvPr userDrawn="1"/>
        </p:nvSpPr>
        <p:spPr bwMode="auto">
          <a:xfrm>
            <a:off x="1046302" y="3054453"/>
            <a:ext cx="4008456" cy="749094"/>
          </a:xfrm>
          <a:custGeom>
            <a:avLst/>
            <a:gdLst>
              <a:gd name="T0" fmla="*/ 295 w 3590"/>
              <a:gd name="T1" fmla="*/ 329 h 668"/>
              <a:gd name="T2" fmla="*/ 0 w 3590"/>
              <a:gd name="T3" fmla="*/ 94 h 668"/>
              <a:gd name="T4" fmla="*/ 295 w 3590"/>
              <a:gd name="T5" fmla="*/ 616 h 668"/>
              <a:gd name="T6" fmla="*/ 284 w 3590"/>
              <a:gd name="T7" fmla="*/ 340 h 668"/>
              <a:gd name="T8" fmla="*/ 284 w 3590"/>
              <a:gd name="T9" fmla="*/ 340 h 668"/>
              <a:gd name="T10" fmla="*/ 3196 w 3590"/>
              <a:gd name="T11" fmla="*/ 160 h 668"/>
              <a:gd name="T12" fmla="*/ 3158 w 3590"/>
              <a:gd name="T13" fmla="*/ 224 h 668"/>
              <a:gd name="T14" fmla="*/ 3223 w 3590"/>
              <a:gd name="T15" fmla="*/ 531 h 668"/>
              <a:gd name="T16" fmla="*/ 3407 w 3590"/>
              <a:gd name="T17" fmla="*/ 139 h 668"/>
              <a:gd name="T18" fmla="*/ 3339 w 3590"/>
              <a:gd name="T19" fmla="*/ 424 h 668"/>
              <a:gd name="T20" fmla="*/ 3513 w 3590"/>
              <a:gd name="T21" fmla="*/ 524 h 668"/>
              <a:gd name="T22" fmla="*/ 3465 w 3590"/>
              <a:gd name="T23" fmla="*/ 125 h 668"/>
              <a:gd name="T24" fmla="*/ 3544 w 3590"/>
              <a:gd name="T25" fmla="*/ 334 h 668"/>
              <a:gd name="T26" fmla="*/ 1215 w 3590"/>
              <a:gd name="T27" fmla="*/ 532 h 668"/>
              <a:gd name="T28" fmla="*/ 1118 w 3590"/>
              <a:gd name="T29" fmla="*/ 240 h 668"/>
              <a:gd name="T30" fmla="*/ 916 w 3590"/>
              <a:gd name="T31" fmla="*/ 133 h 668"/>
              <a:gd name="T32" fmla="*/ 1017 w 3590"/>
              <a:gd name="T33" fmla="*/ 439 h 668"/>
              <a:gd name="T34" fmla="*/ 1242 w 3590"/>
              <a:gd name="T35" fmla="*/ 478 h 668"/>
              <a:gd name="T36" fmla="*/ 1382 w 3590"/>
              <a:gd name="T37" fmla="*/ 133 h 668"/>
              <a:gd name="T38" fmla="*/ 1424 w 3590"/>
              <a:gd name="T39" fmla="*/ 175 h 668"/>
              <a:gd name="T40" fmla="*/ 1467 w 3590"/>
              <a:gd name="T41" fmla="*/ 132 h 668"/>
              <a:gd name="T42" fmla="*/ 1422 w 3590"/>
              <a:gd name="T43" fmla="*/ 247 h 668"/>
              <a:gd name="T44" fmla="*/ 1726 w 3590"/>
              <a:gd name="T45" fmla="*/ 532 h 668"/>
              <a:gd name="T46" fmla="*/ 1581 w 3590"/>
              <a:gd name="T47" fmla="*/ 369 h 668"/>
              <a:gd name="T48" fmla="*/ 1581 w 3590"/>
              <a:gd name="T49" fmla="*/ 247 h 668"/>
              <a:gd name="T50" fmla="*/ 1747 w 3590"/>
              <a:gd name="T51" fmla="*/ 271 h 668"/>
              <a:gd name="T52" fmla="*/ 2041 w 3590"/>
              <a:gd name="T53" fmla="*/ 532 h 668"/>
              <a:gd name="T54" fmla="*/ 1856 w 3590"/>
              <a:gd name="T55" fmla="*/ 500 h 668"/>
              <a:gd name="T56" fmla="*/ 2040 w 3590"/>
              <a:gd name="T57" fmla="*/ 286 h 668"/>
              <a:gd name="T58" fmla="*/ 2087 w 3590"/>
              <a:gd name="T59" fmla="*/ 532 h 668"/>
              <a:gd name="T60" fmla="*/ 1960 w 3590"/>
              <a:gd name="T61" fmla="*/ 279 h 668"/>
              <a:gd name="T62" fmla="*/ 1955 w 3590"/>
              <a:gd name="T63" fmla="*/ 500 h 668"/>
              <a:gd name="T64" fmla="*/ 2387 w 3590"/>
              <a:gd name="T65" fmla="*/ 497 h 668"/>
              <a:gd name="T66" fmla="*/ 2184 w 3590"/>
              <a:gd name="T67" fmla="*/ 281 h 668"/>
              <a:gd name="T68" fmla="*/ 2379 w 3590"/>
              <a:gd name="T69" fmla="*/ 390 h 668"/>
              <a:gd name="T70" fmla="*/ 2192 w 3590"/>
              <a:gd name="T71" fmla="*/ 391 h 668"/>
              <a:gd name="T72" fmla="*/ 2379 w 3590"/>
              <a:gd name="T73" fmla="*/ 390 h 668"/>
              <a:gd name="T74" fmla="*/ 2651 w 3590"/>
              <a:gd name="T75" fmla="*/ 328 h 668"/>
              <a:gd name="T76" fmla="*/ 2576 w 3590"/>
              <a:gd name="T77" fmla="*/ 532 h 668"/>
              <a:gd name="T78" fmla="*/ 2551 w 3590"/>
              <a:gd name="T79" fmla="*/ 461 h 668"/>
              <a:gd name="T80" fmla="*/ 2628 w 3590"/>
              <a:gd name="T81" fmla="*/ 247 h 668"/>
              <a:gd name="T82" fmla="*/ 2735 w 3590"/>
              <a:gd name="T83" fmla="*/ 487 h 668"/>
              <a:gd name="T84" fmla="*/ 3039 w 3590"/>
              <a:gd name="T85" fmla="*/ 456 h 668"/>
              <a:gd name="T86" fmla="*/ 2864 w 3590"/>
              <a:gd name="T87" fmla="*/ 473 h 668"/>
              <a:gd name="T88" fmla="*/ 2934 w 3590"/>
              <a:gd name="T89" fmla="*/ 406 h 668"/>
              <a:gd name="T90" fmla="*/ 2965 w 3590"/>
              <a:gd name="T91" fmla="*/ 240 h 668"/>
              <a:gd name="T92" fmla="*/ 2925 w 3590"/>
              <a:gd name="T93" fmla="*/ 290 h 668"/>
              <a:gd name="T94" fmla="*/ 3022 w 3590"/>
              <a:gd name="T95" fmla="*/ 408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90" h="668">
                <a:moveTo>
                  <a:pt x="295" y="52"/>
                </a:moveTo>
                <a:cubicBezTo>
                  <a:pt x="667" y="0"/>
                  <a:pt x="667" y="0"/>
                  <a:pt x="667" y="0"/>
                </a:cubicBezTo>
                <a:cubicBezTo>
                  <a:pt x="667" y="329"/>
                  <a:pt x="667" y="329"/>
                  <a:pt x="667" y="329"/>
                </a:cubicBezTo>
                <a:cubicBezTo>
                  <a:pt x="295" y="329"/>
                  <a:pt x="295" y="329"/>
                  <a:pt x="295" y="329"/>
                </a:cubicBezTo>
                <a:lnTo>
                  <a:pt x="295" y="52"/>
                </a:lnTo>
                <a:close/>
                <a:moveTo>
                  <a:pt x="284" y="329"/>
                </a:moveTo>
                <a:cubicBezTo>
                  <a:pt x="284" y="54"/>
                  <a:pt x="284" y="54"/>
                  <a:pt x="284" y="54"/>
                </a:cubicBezTo>
                <a:cubicBezTo>
                  <a:pt x="0" y="94"/>
                  <a:pt x="0" y="94"/>
                  <a:pt x="0" y="94"/>
                </a:cubicBezTo>
                <a:cubicBezTo>
                  <a:pt x="0" y="329"/>
                  <a:pt x="0" y="329"/>
                  <a:pt x="0" y="329"/>
                </a:cubicBezTo>
                <a:lnTo>
                  <a:pt x="284" y="329"/>
                </a:lnTo>
                <a:close/>
                <a:moveTo>
                  <a:pt x="295" y="340"/>
                </a:moveTo>
                <a:cubicBezTo>
                  <a:pt x="295" y="616"/>
                  <a:pt x="295" y="616"/>
                  <a:pt x="295" y="616"/>
                </a:cubicBezTo>
                <a:cubicBezTo>
                  <a:pt x="667" y="668"/>
                  <a:pt x="667" y="668"/>
                  <a:pt x="667" y="668"/>
                </a:cubicBezTo>
                <a:cubicBezTo>
                  <a:pt x="667" y="340"/>
                  <a:pt x="667" y="340"/>
                  <a:pt x="667" y="340"/>
                </a:cubicBezTo>
                <a:lnTo>
                  <a:pt x="295" y="340"/>
                </a:lnTo>
                <a:close/>
                <a:moveTo>
                  <a:pt x="284" y="340"/>
                </a:moveTo>
                <a:cubicBezTo>
                  <a:pt x="0" y="340"/>
                  <a:pt x="0" y="340"/>
                  <a:pt x="0" y="340"/>
                </a:cubicBezTo>
                <a:cubicBezTo>
                  <a:pt x="0" y="575"/>
                  <a:pt x="0" y="575"/>
                  <a:pt x="0" y="575"/>
                </a:cubicBezTo>
                <a:cubicBezTo>
                  <a:pt x="284" y="615"/>
                  <a:pt x="284" y="615"/>
                  <a:pt x="284" y="615"/>
                </a:cubicBezTo>
                <a:lnTo>
                  <a:pt x="284" y="340"/>
                </a:lnTo>
                <a:close/>
                <a:moveTo>
                  <a:pt x="3269" y="123"/>
                </a:moveTo>
                <a:cubicBezTo>
                  <a:pt x="3252" y="123"/>
                  <a:pt x="3252" y="123"/>
                  <a:pt x="3252" y="123"/>
                </a:cubicBezTo>
                <a:cubicBezTo>
                  <a:pt x="3245" y="129"/>
                  <a:pt x="3236" y="136"/>
                  <a:pt x="3227" y="142"/>
                </a:cubicBezTo>
                <a:cubicBezTo>
                  <a:pt x="3217" y="148"/>
                  <a:pt x="3207" y="154"/>
                  <a:pt x="3196" y="160"/>
                </a:cubicBezTo>
                <a:cubicBezTo>
                  <a:pt x="3185" y="166"/>
                  <a:pt x="3174" y="171"/>
                  <a:pt x="3163" y="176"/>
                </a:cubicBezTo>
                <a:cubicBezTo>
                  <a:pt x="3152" y="181"/>
                  <a:pt x="3141" y="185"/>
                  <a:pt x="3131" y="187"/>
                </a:cubicBezTo>
                <a:cubicBezTo>
                  <a:pt x="3131" y="234"/>
                  <a:pt x="3131" y="234"/>
                  <a:pt x="3131" y="234"/>
                </a:cubicBezTo>
                <a:cubicBezTo>
                  <a:pt x="3140" y="231"/>
                  <a:pt x="3149" y="228"/>
                  <a:pt x="3158" y="224"/>
                </a:cubicBezTo>
                <a:cubicBezTo>
                  <a:pt x="3168" y="221"/>
                  <a:pt x="3177" y="216"/>
                  <a:pt x="3185" y="212"/>
                </a:cubicBezTo>
                <a:cubicBezTo>
                  <a:pt x="3194" y="207"/>
                  <a:pt x="3201" y="203"/>
                  <a:pt x="3208" y="198"/>
                </a:cubicBezTo>
                <a:cubicBezTo>
                  <a:pt x="3215" y="194"/>
                  <a:pt x="3220" y="190"/>
                  <a:pt x="3223" y="186"/>
                </a:cubicBezTo>
                <a:cubicBezTo>
                  <a:pt x="3223" y="531"/>
                  <a:pt x="3223" y="531"/>
                  <a:pt x="3223" y="531"/>
                </a:cubicBezTo>
                <a:cubicBezTo>
                  <a:pt x="3269" y="531"/>
                  <a:pt x="3269" y="531"/>
                  <a:pt x="3269" y="531"/>
                </a:cubicBezTo>
                <a:lnTo>
                  <a:pt x="3269" y="123"/>
                </a:lnTo>
                <a:close/>
                <a:moveTo>
                  <a:pt x="3465" y="125"/>
                </a:moveTo>
                <a:cubicBezTo>
                  <a:pt x="3443" y="125"/>
                  <a:pt x="3424" y="130"/>
                  <a:pt x="3407" y="139"/>
                </a:cubicBezTo>
                <a:cubicBezTo>
                  <a:pt x="3390" y="148"/>
                  <a:pt x="3376" y="162"/>
                  <a:pt x="3365" y="180"/>
                </a:cubicBezTo>
                <a:cubicBezTo>
                  <a:pt x="3354" y="198"/>
                  <a:pt x="3345" y="221"/>
                  <a:pt x="3339" y="247"/>
                </a:cubicBezTo>
                <a:cubicBezTo>
                  <a:pt x="3333" y="274"/>
                  <a:pt x="3331" y="305"/>
                  <a:pt x="3331" y="340"/>
                </a:cubicBezTo>
                <a:cubicBezTo>
                  <a:pt x="3331" y="371"/>
                  <a:pt x="3333" y="399"/>
                  <a:pt x="3339" y="424"/>
                </a:cubicBezTo>
                <a:cubicBezTo>
                  <a:pt x="3344" y="448"/>
                  <a:pt x="3353" y="469"/>
                  <a:pt x="3363" y="486"/>
                </a:cubicBezTo>
                <a:cubicBezTo>
                  <a:pt x="3374" y="503"/>
                  <a:pt x="3387" y="516"/>
                  <a:pt x="3403" y="525"/>
                </a:cubicBezTo>
                <a:cubicBezTo>
                  <a:pt x="3419" y="533"/>
                  <a:pt x="3436" y="538"/>
                  <a:pt x="3456" y="538"/>
                </a:cubicBezTo>
                <a:cubicBezTo>
                  <a:pt x="3478" y="538"/>
                  <a:pt x="3496" y="533"/>
                  <a:pt x="3513" y="524"/>
                </a:cubicBezTo>
                <a:cubicBezTo>
                  <a:pt x="3530" y="515"/>
                  <a:pt x="3544" y="501"/>
                  <a:pt x="3555" y="484"/>
                </a:cubicBezTo>
                <a:cubicBezTo>
                  <a:pt x="3566" y="466"/>
                  <a:pt x="3575" y="444"/>
                  <a:pt x="3581" y="418"/>
                </a:cubicBezTo>
                <a:cubicBezTo>
                  <a:pt x="3587" y="393"/>
                  <a:pt x="3590" y="363"/>
                  <a:pt x="3590" y="330"/>
                </a:cubicBezTo>
                <a:cubicBezTo>
                  <a:pt x="3590" y="194"/>
                  <a:pt x="3548" y="125"/>
                  <a:pt x="3465" y="125"/>
                </a:cubicBezTo>
                <a:close/>
                <a:moveTo>
                  <a:pt x="3461" y="499"/>
                </a:moveTo>
                <a:cubicBezTo>
                  <a:pt x="3405" y="499"/>
                  <a:pt x="3377" y="445"/>
                  <a:pt x="3377" y="337"/>
                </a:cubicBezTo>
                <a:cubicBezTo>
                  <a:pt x="3377" y="222"/>
                  <a:pt x="3406" y="164"/>
                  <a:pt x="3463" y="164"/>
                </a:cubicBezTo>
                <a:cubicBezTo>
                  <a:pt x="3517" y="164"/>
                  <a:pt x="3544" y="221"/>
                  <a:pt x="3544" y="334"/>
                </a:cubicBezTo>
                <a:cubicBezTo>
                  <a:pt x="3544" y="444"/>
                  <a:pt x="3516" y="499"/>
                  <a:pt x="3461" y="499"/>
                </a:cubicBezTo>
                <a:close/>
                <a:moveTo>
                  <a:pt x="1382" y="133"/>
                </a:moveTo>
                <a:cubicBezTo>
                  <a:pt x="1270" y="532"/>
                  <a:pt x="1270" y="532"/>
                  <a:pt x="1270" y="532"/>
                </a:cubicBezTo>
                <a:cubicBezTo>
                  <a:pt x="1215" y="532"/>
                  <a:pt x="1215" y="532"/>
                  <a:pt x="1215" y="532"/>
                </a:cubicBezTo>
                <a:cubicBezTo>
                  <a:pt x="1133" y="240"/>
                  <a:pt x="1133" y="240"/>
                  <a:pt x="1133" y="240"/>
                </a:cubicBezTo>
                <a:cubicBezTo>
                  <a:pt x="1130" y="229"/>
                  <a:pt x="1128" y="216"/>
                  <a:pt x="1127" y="200"/>
                </a:cubicBezTo>
                <a:cubicBezTo>
                  <a:pt x="1126" y="200"/>
                  <a:pt x="1126" y="200"/>
                  <a:pt x="1126" y="200"/>
                </a:cubicBezTo>
                <a:cubicBezTo>
                  <a:pt x="1124" y="214"/>
                  <a:pt x="1122" y="227"/>
                  <a:pt x="1118" y="240"/>
                </a:cubicBezTo>
                <a:cubicBezTo>
                  <a:pt x="1036" y="532"/>
                  <a:pt x="1036" y="532"/>
                  <a:pt x="1036" y="532"/>
                </a:cubicBezTo>
                <a:cubicBezTo>
                  <a:pt x="981" y="532"/>
                  <a:pt x="981" y="532"/>
                  <a:pt x="981" y="532"/>
                </a:cubicBezTo>
                <a:cubicBezTo>
                  <a:pt x="865" y="133"/>
                  <a:pt x="865" y="133"/>
                  <a:pt x="865" y="133"/>
                </a:cubicBezTo>
                <a:cubicBezTo>
                  <a:pt x="916" y="133"/>
                  <a:pt x="916" y="133"/>
                  <a:pt x="916" y="133"/>
                </a:cubicBezTo>
                <a:cubicBezTo>
                  <a:pt x="1001" y="439"/>
                  <a:pt x="1001" y="439"/>
                  <a:pt x="1001" y="439"/>
                </a:cubicBezTo>
                <a:cubicBezTo>
                  <a:pt x="1004" y="452"/>
                  <a:pt x="1007" y="466"/>
                  <a:pt x="1008" y="479"/>
                </a:cubicBezTo>
                <a:cubicBezTo>
                  <a:pt x="1009" y="479"/>
                  <a:pt x="1009" y="479"/>
                  <a:pt x="1009" y="479"/>
                </a:cubicBezTo>
                <a:cubicBezTo>
                  <a:pt x="1010" y="468"/>
                  <a:pt x="1013" y="454"/>
                  <a:pt x="1017" y="439"/>
                </a:cubicBezTo>
                <a:cubicBezTo>
                  <a:pt x="1106" y="133"/>
                  <a:pt x="1106" y="133"/>
                  <a:pt x="1106" y="133"/>
                </a:cubicBezTo>
                <a:cubicBezTo>
                  <a:pt x="1151" y="133"/>
                  <a:pt x="1151" y="133"/>
                  <a:pt x="1151" y="133"/>
                </a:cubicBezTo>
                <a:cubicBezTo>
                  <a:pt x="1235" y="441"/>
                  <a:pt x="1235" y="441"/>
                  <a:pt x="1235" y="441"/>
                </a:cubicBezTo>
                <a:cubicBezTo>
                  <a:pt x="1238" y="453"/>
                  <a:pt x="1240" y="465"/>
                  <a:pt x="1242" y="478"/>
                </a:cubicBezTo>
                <a:cubicBezTo>
                  <a:pt x="1243" y="478"/>
                  <a:pt x="1243" y="478"/>
                  <a:pt x="1243" y="478"/>
                </a:cubicBezTo>
                <a:cubicBezTo>
                  <a:pt x="1244" y="469"/>
                  <a:pt x="1246" y="456"/>
                  <a:pt x="1250" y="440"/>
                </a:cubicBezTo>
                <a:cubicBezTo>
                  <a:pt x="1332" y="133"/>
                  <a:pt x="1332" y="133"/>
                  <a:pt x="1332" y="133"/>
                </a:cubicBezTo>
                <a:lnTo>
                  <a:pt x="1382" y="133"/>
                </a:lnTo>
                <a:close/>
                <a:moveTo>
                  <a:pt x="1475" y="153"/>
                </a:moveTo>
                <a:cubicBezTo>
                  <a:pt x="1475" y="162"/>
                  <a:pt x="1472" y="169"/>
                  <a:pt x="1466" y="174"/>
                </a:cubicBezTo>
                <a:cubicBezTo>
                  <a:pt x="1461" y="180"/>
                  <a:pt x="1453" y="183"/>
                  <a:pt x="1445" y="183"/>
                </a:cubicBezTo>
                <a:cubicBezTo>
                  <a:pt x="1437" y="183"/>
                  <a:pt x="1430" y="180"/>
                  <a:pt x="1424" y="175"/>
                </a:cubicBezTo>
                <a:cubicBezTo>
                  <a:pt x="1418" y="169"/>
                  <a:pt x="1416" y="162"/>
                  <a:pt x="1416" y="153"/>
                </a:cubicBezTo>
                <a:cubicBezTo>
                  <a:pt x="1416" y="145"/>
                  <a:pt x="1418" y="138"/>
                  <a:pt x="1424" y="132"/>
                </a:cubicBezTo>
                <a:cubicBezTo>
                  <a:pt x="1430" y="127"/>
                  <a:pt x="1437" y="124"/>
                  <a:pt x="1445" y="124"/>
                </a:cubicBezTo>
                <a:cubicBezTo>
                  <a:pt x="1454" y="124"/>
                  <a:pt x="1461" y="127"/>
                  <a:pt x="1467" y="132"/>
                </a:cubicBezTo>
                <a:cubicBezTo>
                  <a:pt x="1472" y="138"/>
                  <a:pt x="1475" y="145"/>
                  <a:pt x="1475" y="153"/>
                </a:cubicBezTo>
                <a:close/>
                <a:moveTo>
                  <a:pt x="1468" y="532"/>
                </a:moveTo>
                <a:cubicBezTo>
                  <a:pt x="1422" y="532"/>
                  <a:pt x="1422" y="532"/>
                  <a:pt x="1422" y="532"/>
                </a:cubicBezTo>
                <a:cubicBezTo>
                  <a:pt x="1422" y="247"/>
                  <a:pt x="1422" y="247"/>
                  <a:pt x="1422" y="247"/>
                </a:cubicBezTo>
                <a:cubicBezTo>
                  <a:pt x="1468" y="247"/>
                  <a:pt x="1468" y="247"/>
                  <a:pt x="1468" y="247"/>
                </a:cubicBezTo>
                <a:lnTo>
                  <a:pt x="1468" y="532"/>
                </a:lnTo>
                <a:close/>
                <a:moveTo>
                  <a:pt x="1772" y="532"/>
                </a:moveTo>
                <a:cubicBezTo>
                  <a:pt x="1726" y="532"/>
                  <a:pt x="1726" y="532"/>
                  <a:pt x="1726" y="532"/>
                </a:cubicBezTo>
                <a:cubicBezTo>
                  <a:pt x="1726" y="369"/>
                  <a:pt x="1726" y="369"/>
                  <a:pt x="1726" y="369"/>
                </a:cubicBezTo>
                <a:cubicBezTo>
                  <a:pt x="1726" y="309"/>
                  <a:pt x="1704" y="279"/>
                  <a:pt x="1660" y="279"/>
                </a:cubicBezTo>
                <a:cubicBezTo>
                  <a:pt x="1638" y="279"/>
                  <a:pt x="1619" y="288"/>
                  <a:pt x="1604" y="305"/>
                </a:cubicBezTo>
                <a:cubicBezTo>
                  <a:pt x="1589" y="322"/>
                  <a:pt x="1581" y="343"/>
                  <a:pt x="1581" y="369"/>
                </a:cubicBezTo>
                <a:cubicBezTo>
                  <a:pt x="1581" y="532"/>
                  <a:pt x="1581" y="532"/>
                  <a:pt x="1581" y="532"/>
                </a:cubicBezTo>
                <a:cubicBezTo>
                  <a:pt x="1536" y="532"/>
                  <a:pt x="1536" y="532"/>
                  <a:pt x="1536" y="532"/>
                </a:cubicBezTo>
                <a:cubicBezTo>
                  <a:pt x="1536" y="247"/>
                  <a:pt x="1536" y="247"/>
                  <a:pt x="1536" y="247"/>
                </a:cubicBezTo>
                <a:cubicBezTo>
                  <a:pt x="1581" y="247"/>
                  <a:pt x="1581" y="247"/>
                  <a:pt x="1581" y="247"/>
                </a:cubicBezTo>
                <a:cubicBezTo>
                  <a:pt x="1581" y="294"/>
                  <a:pt x="1581" y="294"/>
                  <a:pt x="1581" y="294"/>
                </a:cubicBezTo>
                <a:cubicBezTo>
                  <a:pt x="1583" y="294"/>
                  <a:pt x="1583" y="294"/>
                  <a:pt x="1583" y="294"/>
                </a:cubicBezTo>
                <a:cubicBezTo>
                  <a:pt x="1604" y="258"/>
                  <a:pt x="1635" y="240"/>
                  <a:pt x="1676" y="240"/>
                </a:cubicBezTo>
                <a:cubicBezTo>
                  <a:pt x="1707" y="240"/>
                  <a:pt x="1731" y="250"/>
                  <a:pt x="1747" y="271"/>
                </a:cubicBezTo>
                <a:cubicBezTo>
                  <a:pt x="1764" y="291"/>
                  <a:pt x="1772" y="320"/>
                  <a:pt x="1772" y="358"/>
                </a:cubicBezTo>
                <a:lnTo>
                  <a:pt x="1772" y="532"/>
                </a:lnTo>
                <a:close/>
                <a:moveTo>
                  <a:pt x="2087" y="532"/>
                </a:moveTo>
                <a:cubicBezTo>
                  <a:pt x="2041" y="532"/>
                  <a:pt x="2041" y="532"/>
                  <a:pt x="2041" y="532"/>
                </a:cubicBezTo>
                <a:cubicBezTo>
                  <a:pt x="2041" y="483"/>
                  <a:pt x="2041" y="483"/>
                  <a:pt x="2041" y="483"/>
                </a:cubicBezTo>
                <a:cubicBezTo>
                  <a:pt x="2040" y="483"/>
                  <a:pt x="2040" y="483"/>
                  <a:pt x="2040" y="483"/>
                </a:cubicBezTo>
                <a:cubicBezTo>
                  <a:pt x="2019" y="520"/>
                  <a:pt x="1986" y="539"/>
                  <a:pt x="1942" y="539"/>
                </a:cubicBezTo>
                <a:cubicBezTo>
                  <a:pt x="1906" y="539"/>
                  <a:pt x="1878" y="526"/>
                  <a:pt x="1856" y="500"/>
                </a:cubicBezTo>
                <a:cubicBezTo>
                  <a:pt x="1835" y="474"/>
                  <a:pt x="1824" y="440"/>
                  <a:pt x="1824" y="396"/>
                </a:cubicBezTo>
                <a:cubicBezTo>
                  <a:pt x="1824" y="349"/>
                  <a:pt x="1836" y="312"/>
                  <a:pt x="1860" y="283"/>
                </a:cubicBezTo>
                <a:cubicBezTo>
                  <a:pt x="1883" y="255"/>
                  <a:pt x="1915" y="240"/>
                  <a:pt x="1955" y="240"/>
                </a:cubicBezTo>
                <a:cubicBezTo>
                  <a:pt x="1993" y="240"/>
                  <a:pt x="2022" y="256"/>
                  <a:pt x="2040" y="286"/>
                </a:cubicBezTo>
                <a:cubicBezTo>
                  <a:pt x="2041" y="286"/>
                  <a:pt x="2041" y="286"/>
                  <a:pt x="2041" y="286"/>
                </a:cubicBezTo>
                <a:cubicBezTo>
                  <a:pt x="2041" y="110"/>
                  <a:pt x="2041" y="110"/>
                  <a:pt x="2041" y="110"/>
                </a:cubicBezTo>
                <a:cubicBezTo>
                  <a:pt x="2087" y="110"/>
                  <a:pt x="2087" y="110"/>
                  <a:pt x="2087" y="110"/>
                </a:cubicBezTo>
                <a:lnTo>
                  <a:pt x="2087" y="532"/>
                </a:lnTo>
                <a:close/>
                <a:moveTo>
                  <a:pt x="2041" y="403"/>
                </a:moveTo>
                <a:cubicBezTo>
                  <a:pt x="2041" y="361"/>
                  <a:pt x="2041" y="361"/>
                  <a:pt x="2041" y="361"/>
                </a:cubicBezTo>
                <a:cubicBezTo>
                  <a:pt x="2041" y="338"/>
                  <a:pt x="2033" y="318"/>
                  <a:pt x="2018" y="303"/>
                </a:cubicBezTo>
                <a:cubicBezTo>
                  <a:pt x="2002" y="287"/>
                  <a:pt x="1983" y="279"/>
                  <a:pt x="1960" y="279"/>
                </a:cubicBezTo>
                <a:cubicBezTo>
                  <a:pt x="1933" y="279"/>
                  <a:pt x="1911" y="289"/>
                  <a:pt x="1895" y="310"/>
                </a:cubicBezTo>
                <a:cubicBezTo>
                  <a:pt x="1879" y="330"/>
                  <a:pt x="1871" y="358"/>
                  <a:pt x="1871" y="394"/>
                </a:cubicBezTo>
                <a:cubicBezTo>
                  <a:pt x="1871" y="427"/>
                  <a:pt x="1879" y="452"/>
                  <a:pt x="1894" y="471"/>
                </a:cubicBezTo>
                <a:cubicBezTo>
                  <a:pt x="1909" y="490"/>
                  <a:pt x="1929" y="500"/>
                  <a:pt x="1955" y="500"/>
                </a:cubicBezTo>
                <a:cubicBezTo>
                  <a:pt x="1980" y="500"/>
                  <a:pt x="2001" y="491"/>
                  <a:pt x="2017" y="473"/>
                </a:cubicBezTo>
                <a:cubicBezTo>
                  <a:pt x="2033" y="454"/>
                  <a:pt x="2041" y="431"/>
                  <a:pt x="2041" y="403"/>
                </a:cubicBezTo>
                <a:close/>
                <a:moveTo>
                  <a:pt x="2425" y="388"/>
                </a:moveTo>
                <a:cubicBezTo>
                  <a:pt x="2425" y="434"/>
                  <a:pt x="2412" y="470"/>
                  <a:pt x="2387" y="497"/>
                </a:cubicBezTo>
                <a:cubicBezTo>
                  <a:pt x="2361" y="525"/>
                  <a:pt x="2327" y="539"/>
                  <a:pt x="2284" y="539"/>
                </a:cubicBezTo>
                <a:cubicBezTo>
                  <a:pt x="2242" y="539"/>
                  <a:pt x="2208" y="525"/>
                  <a:pt x="2183" y="499"/>
                </a:cubicBezTo>
                <a:cubicBezTo>
                  <a:pt x="2158" y="472"/>
                  <a:pt x="2145" y="437"/>
                  <a:pt x="2145" y="393"/>
                </a:cubicBezTo>
                <a:cubicBezTo>
                  <a:pt x="2145" y="346"/>
                  <a:pt x="2158" y="309"/>
                  <a:pt x="2184" y="281"/>
                </a:cubicBezTo>
                <a:cubicBezTo>
                  <a:pt x="2210" y="254"/>
                  <a:pt x="2245" y="240"/>
                  <a:pt x="2290" y="240"/>
                </a:cubicBezTo>
                <a:cubicBezTo>
                  <a:pt x="2332" y="240"/>
                  <a:pt x="2366" y="253"/>
                  <a:pt x="2389" y="280"/>
                </a:cubicBezTo>
                <a:cubicBezTo>
                  <a:pt x="2413" y="306"/>
                  <a:pt x="2425" y="342"/>
                  <a:pt x="2425" y="388"/>
                </a:cubicBezTo>
                <a:close/>
                <a:moveTo>
                  <a:pt x="2379" y="390"/>
                </a:moveTo>
                <a:cubicBezTo>
                  <a:pt x="2379" y="354"/>
                  <a:pt x="2371" y="327"/>
                  <a:pt x="2355" y="308"/>
                </a:cubicBezTo>
                <a:cubicBezTo>
                  <a:pt x="2339" y="289"/>
                  <a:pt x="2316" y="279"/>
                  <a:pt x="2287" y="279"/>
                </a:cubicBezTo>
                <a:cubicBezTo>
                  <a:pt x="2258" y="279"/>
                  <a:pt x="2234" y="289"/>
                  <a:pt x="2217" y="308"/>
                </a:cubicBezTo>
                <a:cubicBezTo>
                  <a:pt x="2200" y="328"/>
                  <a:pt x="2192" y="356"/>
                  <a:pt x="2192" y="391"/>
                </a:cubicBezTo>
                <a:cubicBezTo>
                  <a:pt x="2192" y="425"/>
                  <a:pt x="2200" y="452"/>
                  <a:pt x="2218" y="471"/>
                </a:cubicBezTo>
                <a:cubicBezTo>
                  <a:pt x="2235" y="490"/>
                  <a:pt x="2258" y="500"/>
                  <a:pt x="2287" y="500"/>
                </a:cubicBezTo>
                <a:cubicBezTo>
                  <a:pt x="2317" y="500"/>
                  <a:pt x="2339" y="490"/>
                  <a:pt x="2355" y="471"/>
                </a:cubicBezTo>
                <a:cubicBezTo>
                  <a:pt x="2371" y="453"/>
                  <a:pt x="2379" y="425"/>
                  <a:pt x="2379" y="390"/>
                </a:cubicBezTo>
                <a:close/>
                <a:moveTo>
                  <a:pt x="2842" y="247"/>
                </a:moveTo>
                <a:cubicBezTo>
                  <a:pt x="2757" y="532"/>
                  <a:pt x="2757" y="532"/>
                  <a:pt x="2757" y="532"/>
                </a:cubicBezTo>
                <a:cubicBezTo>
                  <a:pt x="2710" y="532"/>
                  <a:pt x="2710" y="532"/>
                  <a:pt x="2710" y="532"/>
                </a:cubicBezTo>
                <a:cubicBezTo>
                  <a:pt x="2651" y="328"/>
                  <a:pt x="2651" y="328"/>
                  <a:pt x="2651" y="328"/>
                </a:cubicBezTo>
                <a:cubicBezTo>
                  <a:pt x="2649" y="321"/>
                  <a:pt x="2648" y="312"/>
                  <a:pt x="2647" y="302"/>
                </a:cubicBezTo>
                <a:cubicBezTo>
                  <a:pt x="2646" y="302"/>
                  <a:pt x="2646" y="302"/>
                  <a:pt x="2646" y="302"/>
                </a:cubicBezTo>
                <a:cubicBezTo>
                  <a:pt x="2645" y="308"/>
                  <a:pt x="2643" y="317"/>
                  <a:pt x="2640" y="328"/>
                </a:cubicBezTo>
                <a:cubicBezTo>
                  <a:pt x="2576" y="532"/>
                  <a:pt x="2576" y="532"/>
                  <a:pt x="2576" y="532"/>
                </a:cubicBezTo>
                <a:cubicBezTo>
                  <a:pt x="2531" y="532"/>
                  <a:pt x="2531" y="532"/>
                  <a:pt x="2531" y="532"/>
                </a:cubicBezTo>
                <a:cubicBezTo>
                  <a:pt x="2445" y="247"/>
                  <a:pt x="2445" y="247"/>
                  <a:pt x="2445" y="247"/>
                </a:cubicBezTo>
                <a:cubicBezTo>
                  <a:pt x="2493" y="247"/>
                  <a:pt x="2493" y="247"/>
                  <a:pt x="2493" y="247"/>
                </a:cubicBezTo>
                <a:cubicBezTo>
                  <a:pt x="2551" y="461"/>
                  <a:pt x="2551" y="461"/>
                  <a:pt x="2551" y="461"/>
                </a:cubicBezTo>
                <a:cubicBezTo>
                  <a:pt x="2553" y="469"/>
                  <a:pt x="2554" y="477"/>
                  <a:pt x="2555" y="487"/>
                </a:cubicBezTo>
                <a:cubicBezTo>
                  <a:pt x="2557" y="487"/>
                  <a:pt x="2557" y="487"/>
                  <a:pt x="2557" y="487"/>
                </a:cubicBezTo>
                <a:cubicBezTo>
                  <a:pt x="2558" y="480"/>
                  <a:pt x="2559" y="471"/>
                  <a:pt x="2563" y="461"/>
                </a:cubicBezTo>
                <a:cubicBezTo>
                  <a:pt x="2628" y="247"/>
                  <a:pt x="2628" y="247"/>
                  <a:pt x="2628" y="247"/>
                </a:cubicBezTo>
                <a:cubicBezTo>
                  <a:pt x="2670" y="247"/>
                  <a:pt x="2670" y="247"/>
                  <a:pt x="2670" y="247"/>
                </a:cubicBezTo>
                <a:cubicBezTo>
                  <a:pt x="2729" y="462"/>
                  <a:pt x="2729" y="462"/>
                  <a:pt x="2729" y="462"/>
                </a:cubicBezTo>
                <a:cubicBezTo>
                  <a:pt x="2731" y="469"/>
                  <a:pt x="2732" y="477"/>
                  <a:pt x="2733" y="487"/>
                </a:cubicBezTo>
                <a:cubicBezTo>
                  <a:pt x="2735" y="487"/>
                  <a:pt x="2735" y="487"/>
                  <a:pt x="2735" y="487"/>
                </a:cubicBezTo>
                <a:cubicBezTo>
                  <a:pt x="2735" y="478"/>
                  <a:pt x="2737" y="470"/>
                  <a:pt x="2739" y="462"/>
                </a:cubicBezTo>
                <a:cubicBezTo>
                  <a:pt x="2797" y="247"/>
                  <a:pt x="2797" y="247"/>
                  <a:pt x="2797" y="247"/>
                </a:cubicBezTo>
                <a:lnTo>
                  <a:pt x="2842" y="247"/>
                </a:lnTo>
                <a:close/>
                <a:moveTo>
                  <a:pt x="3039" y="456"/>
                </a:moveTo>
                <a:cubicBezTo>
                  <a:pt x="3039" y="480"/>
                  <a:pt x="3029" y="500"/>
                  <a:pt x="3010" y="516"/>
                </a:cubicBezTo>
                <a:cubicBezTo>
                  <a:pt x="2991" y="531"/>
                  <a:pt x="2966" y="539"/>
                  <a:pt x="2935" y="539"/>
                </a:cubicBezTo>
                <a:cubicBezTo>
                  <a:pt x="2908" y="539"/>
                  <a:pt x="2884" y="533"/>
                  <a:pt x="2864" y="521"/>
                </a:cubicBezTo>
                <a:cubicBezTo>
                  <a:pt x="2864" y="473"/>
                  <a:pt x="2864" y="473"/>
                  <a:pt x="2864" y="473"/>
                </a:cubicBezTo>
                <a:cubicBezTo>
                  <a:pt x="2886" y="491"/>
                  <a:pt x="2911" y="500"/>
                  <a:pt x="2938" y="500"/>
                </a:cubicBezTo>
                <a:cubicBezTo>
                  <a:pt x="2974" y="500"/>
                  <a:pt x="2992" y="487"/>
                  <a:pt x="2992" y="460"/>
                </a:cubicBezTo>
                <a:cubicBezTo>
                  <a:pt x="2992" y="449"/>
                  <a:pt x="2989" y="441"/>
                  <a:pt x="2982" y="434"/>
                </a:cubicBezTo>
                <a:cubicBezTo>
                  <a:pt x="2975" y="427"/>
                  <a:pt x="2959" y="418"/>
                  <a:pt x="2934" y="406"/>
                </a:cubicBezTo>
                <a:cubicBezTo>
                  <a:pt x="2908" y="396"/>
                  <a:pt x="2891" y="384"/>
                  <a:pt x="2880" y="372"/>
                </a:cubicBezTo>
                <a:cubicBezTo>
                  <a:pt x="2870" y="360"/>
                  <a:pt x="2865" y="343"/>
                  <a:pt x="2865" y="323"/>
                </a:cubicBezTo>
                <a:cubicBezTo>
                  <a:pt x="2865" y="299"/>
                  <a:pt x="2874" y="280"/>
                  <a:pt x="2893" y="264"/>
                </a:cubicBezTo>
                <a:cubicBezTo>
                  <a:pt x="2912" y="248"/>
                  <a:pt x="2936" y="240"/>
                  <a:pt x="2965" y="240"/>
                </a:cubicBezTo>
                <a:cubicBezTo>
                  <a:pt x="2987" y="240"/>
                  <a:pt x="3008" y="245"/>
                  <a:pt x="3026" y="254"/>
                </a:cubicBezTo>
                <a:cubicBezTo>
                  <a:pt x="3026" y="299"/>
                  <a:pt x="3026" y="299"/>
                  <a:pt x="3026" y="299"/>
                </a:cubicBezTo>
                <a:cubicBezTo>
                  <a:pt x="3007" y="286"/>
                  <a:pt x="2986" y="279"/>
                  <a:pt x="2961" y="279"/>
                </a:cubicBezTo>
                <a:cubicBezTo>
                  <a:pt x="2946" y="279"/>
                  <a:pt x="2934" y="283"/>
                  <a:pt x="2925" y="290"/>
                </a:cubicBezTo>
                <a:cubicBezTo>
                  <a:pt x="2916" y="298"/>
                  <a:pt x="2911" y="307"/>
                  <a:pt x="2911" y="319"/>
                </a:cubicBezTo>
                <a:cubicBezTo>
                  <a:pt x="2911" y="332"/>
                  <a:pt x="2915" y="341"/>
                  <a:pt x="2922" y="348"/>
                </a:cubicBezTo>
                <a:cubicBezTo>
                  <a:pt x="2929" y="355"/>
                  <a:pt x="2943" y="363"/>
                  <a:pt x="2965" y="372"/>
                </a:cubicBezTo>
                <a:cubicBezTo>
                  <a:pt x="2993" y="383"/>
                  <a:pt x="3012" y="396"/>
                  <a:pt x="3022" y="408"/>
                </a:cubicBezTo>
                <a:cubicBezTo>
                  <a:pt x="3033" y="421"/>
                  <a:pt x="3039" y="437"/>
                  <a:pt x="3039" y="456"/>
                </a:cubicBez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FFFFFF"/>
              </a:solidFill>
            </a:endParaRPr>
          </a:p>
        </p:txBody>
      </p:sp>
    </p:spTree>
    <p:extLst>
      <p:ext uri="{BB962C8B-B14F-4D97-AF65-F5344CB8AC3E}">
        <p14:creationId xmlns:p14="http://schemas.microsoft.com/office/powerpoint/2010/main" val="151274164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92295637"/>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561290"/>
          </a:xfrm>
          <a:prstGeom prst="rect">
            <a:avLst/>
          </a:prstGeom>
        </p:spPr>
        <p:txBody>
          <a:bodyPr/>
          <a:lstStyle>
            <a:lvl1pPr marL="0" indent="0">
              <a:spcAft>
                <a:spcPts val="2353"/>
              </a:spcAft>
              <a:buClr>
                <a:schemeClr val="tx1"/>
              </a:buClr>
              <a:buSzPct val="90000"/>
              <a:buFont typeface="Arial" pitchFamily="34" charset="0"/>
              <a:buNone/>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56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365760" bIns="77729" anchor="b" anchorCtr="0">
            <a:noAutofit/>
          </a:bodyPr>
          <a:lstStyle>
            <a:lvl1pPr algn="r" defTabSz="888606">
              <a:buFont typeface="Arial" pitchFamily="34" charset="0"/>
              <a:buNone/>
              <a:defRPr sz="274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6855641"/>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75500"/>
            <a:ext cx="11655840" cy="899665"/>
          </a:xfrm>
        </p:spPr>
        <p:txBody>
          <a:bodyPr/>
          <a:lstStyle>
            <a:lvl1pPr algn="l" defTabSz="914367" rtl="0" eaLnBrk="1" latinLnBrk="0" hangingPunct="1">
              <a:lnSpc>
                <a:spcPct val="100000"/>
              </a:lnSpc>
              <a:spcBef>
                <a:spcPct val="0"/>
              </a:spcBef>
              <a:buNone/>
              <a:defRPr lang="en-US" sz="4313" b="1" kern="1200" cap="none" spc="-147" baseline="0" dirty="0">
                <a:ln w="3175">
                  <a:noFill/>
                </a:ln>
                <a:solidFill>
                  <a:srgbClr val="0078D7"/>
                </a:solidFill>
                <a:effectLst/>
                <a:latin typeface="Segoe UI Black" panose="020B0A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105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Title Only_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7" rtl="0" eaLnBrk="1" latinLnBrk="0" hangingPunct="1">
              <a:lnSpc>
                <a:spcPct val="90000"/>
              </a:lnSpc>
              <a:spcBef>
                <a:spcPct val="0"/>
              </a:spcBef>
              <a:buNone/>
              <a:defRPr lang="en-US" sz="3529" b="1" kern="1200" cap="none" spc="-147" baseline="0" dirty="0">
                <a:ln w="3175">
                  <a:noFill/>
                </a:ln>
                <a:solidFill>
                  <a:srgbClr val="0078D7"/>
                </a:solidFill>
                <a:effectLst/>
                <a:latin typeface="Segoe UI" panose="020B0502040204020203" pitchFamily="34" charset="0"/>
                <a:ea typeface="+mn-ea"/>
                <a:cs typeface="Segoe UI" panose="020B05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59754629"/>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grpSp>
        <p:nvGrpSpPr>
          <p:cNvPr id="2" name="Group 1"/>
          <p:cNvGrpSpPr/>
          <p:nvPr userDrawn="1"/>
        </p:nvGrpSpPr>
        <p:grpSpPr>
          <a:xfrm>
            <a:off x="0" y="-312"/>
            <a:ext cx="12192000" cy="6858623"/>
            <a:chOff x="-237725" y="482606"/>
            <a:chExt cx="12436475" cy="6995160"/>
          </a:xfrm>
        </p:grpSpPr>
        <p:sp>
          <p:nvSpPr>
            <p:cNvPr id="3" name="Rectangle 2"/>
            <p:cNvSpPr/>
            <p:nvPr/>
          </p:nvSpPr>
          <p:spPr bwMode="auto">
            <a:xfrm>
              <a:off x="-237725" y="482924"/>
              <a:ext cx="12436475"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White Frame"/>
            <p:cNvSpPr/>
            <p:nvPr/>
          </p:nvSpPr>
          <p:spPr>
            <a:xfrm>
              <a:off x="-237408" y="482606"/>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rgbClr val="FFFFFF"/>
            </a:solidFill>
            <a:ln w="10795" cap="flat" cmpd="sng" algn="ctr">
              <a:solidFill>
                <a:srgbClr val="FFFFFF"/>
              </a:solidFill>
              <a:prstDash val="solid"/>
            </a:ln>
            <a:effectLst/>
          </p:spPr>
          <p:txBody>
            <a:bodyPr rtlCol="0" anchor="ctr"/>
            <a:lstStyle/>
            <a:p>
              <a:pPr algn="ctr" defTabSz="896386">
                <a:defRPr/>
              </a:pPr>
              <a:endParaRPr lang="en-US" sz="1765" kern="0" smtClean="0">
                <a:solidFill>
                  <a:srgbClr val="FFFFFF"/>
                </a:solidFill>
              </a:endParaRPr>
            </a:p>
          </p:txBody>
        </p:sp>
      </p:grpSp>
    </p:spTree>
    <p:extLst>
      <p:ext uri="{BB962C8B-B14F-4D97-AF65-F5344CB8AC3E}">
        <p14:creationId xmlns:p14="http://schemas.microsoft.com/office/powerpoint/2010/main" val="281225444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6430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756506"/>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5430555"/>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90" y="6118623"/>
            <a:ext cx="1255413" cy="268966"/>
          </a:xfrm>
          <a:prstGeom prst="rect">
            <a:avLst/>
          </a:prstGeom>
        </p:spPr>
      </p:pic>
    </p:spTree>
    <p:extLst>
      <p:ext uri="{BB962C8B-B14F-4D97-AF65-F5344CB8AC3E}">
        <p14:creationId xmlns:p14="http://schemas.microsoft.com/office/powerpoint/2010/main" val="2404037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7605364"/>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426663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337818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23771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66505652"/>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9288357"/>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88002170"/>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41190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4121"/>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4" y="3813716"/>
            <a:ext cx="8237697" cy="2497874"/>
          </a:xfrm>
          <a:prstGeom prst="rect">
            <a:avLst/>
          </a:prstGeom>
        </p:spPr>
      </p:pic>
    </p:spTree>
    <p:extLst>
      <p:ext uri="{BB962C8B-B14F-4D97-AF65-F5344CB8AC3E}">
        <p14:creationId xmlns:p14="http://schemas.microsoft.com/office/powerpoint/2010/main" val="3374548737"/>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3"/>
            <a:ext cx="6947134" cy="995838"/>
          </a:xfrm>
          <a:noFill/>
        </p:spPr>
        <p:txBody>
          <a:bodyPr wrap="square"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395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4145267"/>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3500865"/>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41206546"/>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14392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2889344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8875953"/>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9"/>
            <a:ext cx="11106686" cy="995838"/>
          </a:xfrm>
          <a:noFill/>
        </p:spPr>
        <p:txBody>
          <a:bodyPr wrap="square" tIns="91440" bIns="91440" anchor="t" anchorCtr="0">
            <a:spAutoFit/>
          </a:bodyPr>
          <a:lstStyle>
            <a:lvl1pPr>
              <a:defRPr sz="5881"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48402994"/>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3"/>
            <a:ext cx="11106686" cy="995838"/>
          </a:xfrm>
          <a:noFill/>
        </p:spPr>
        <p:txBody>
          <a:bodyPr wrap="square" tIns="91440" bIns="91440" anchor="t" anchorCtr="0">
            <a:spAutoFit/>
          </a:bodyPr>
          <a:lstStyle>
            <a:lvl1pPr>
              <a:defRPr sz="588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639088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50778216"/>
      </p:ext>
    </p:extLst>
  </p:cSld>
  <p:clrMapOvr>
    <a:masterClrMapping/>
  </p:clrMapOvr>
  <p:transition>
    <p:fade/>
  </p:transition>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4701094"/>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11488572"/>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70"/>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6363760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0389247"/>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486816"/>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824962"/>
      </p:ext>
    </p:extLst>
  </p:cSld>
  <p:clrMapOvr>
    <a:masterClrMapping/>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1115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32021661"/>
      </p:ext>
    </p:extLst>
  </p:cSld>
  <p:clrMapOvr>
    <a:masterClrMapping/>
  </p:clrMapOvr>
  <p:transition>
    <p:fade/>
  </p:transition>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132372"/>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6" y="3083652"/>
            <a:ext cx="3227129" cy="692059"/>
          </a:xfrm>
          <a:prstGeom prst="rect">
            <a:avLst/>
          </a:prstGeom>
        </p:spPr>
      </p:pic>
    </p:spTree>
    <p:extLst>
      <p:ext uri="{BB962C8B-B14F-4D97-AF65-F5344CB8AC3E}">
        <p14:creationId xmlns:p14="http://schemas.microsoft.com/office/powerpoint/2010/main" val="1580404655"/>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37485416"/>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2249922"/>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23264807"/>
      </p:ext>
    </p:extLst>
  </p:cSld>
  <p:clrMapOvr>
    <a:masterClrMapping/>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8302201"/>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7">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27776848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033295"/>
      </p:ext>
    </p:extLst>
  </p:cSld>
  <p:clrMapOvr>
    <a:masterClrMapping/>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970373"/>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2"/>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65600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5995727"/>
      </p:ext>
    </p:extLst>
  </p:cSld>
  <p:clrMapOvr>
    <a:masterClrMapping/>
  </p:clrMapOvr>
  <p:transition>
    <p:fade/>
  </p:transition>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93504955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22643" y="5598338"/>
            <a:ext cx="876036" cy="876036"/>
          </a:xfrm>
          <a:prstGeom prst="rect">
            <a:avLst/>
          </a:prstGeom>
        </p:spPr>
      </p:pic>
    </p:spTree>
    <p:extLst>
      <p:ext uri="{BB962C8B-B14F-4D97-AF65-F5344CB8AC3E}">
        <p14:creationId xmlns:p14="http://schemas.microsoft.com/office/powerpoint/2010/main" val="20712737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bg1"/>
                    </a:gs>
                    <a:gs pos="100000">
                      <a:schemeClr val="bg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6" y="5494923"/>
            <a:ext cx="3347331" cy="1231293"/>
          </a:xfrm>
          <a:prstGeom prst="rect">
            <a:avLst/>
          </a:prstGeom>
        </p:spPr>
      </p:pic>
    </p:spTree>
    <p:extLst>
      <p:ext uri="{BB962C8B-B14F-4D97-AF65-F5344CB8AC3E}">
        <p14:creationId xmlns:p14="http://schemas.microsoft.com/office/powerpoint/2010/main" val="260437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userDrawn="1">
            <p:ph type="ctrTitle" hasCustomPrompt="1"/>
          </p:nvPr>
        </p:nvSpPr>
        <p:spPr>
          <a:xfrm>
            <a:off x="720343" y="736517"/>
            <a:ext cx="10751313" cy="2695311"/>
          </a:xfrm>
        </p:spPr>
        <p:txBody>
          <a:bodyPr anchor="b" anchorCtr="0">
            <a:noAutofit/>
          </a:bodyPr>
          <a:lstStyle>
            <a:lvl1pPr algn="l">
              <a:defRPr sz="7198">
                <a:gradFill>
                  <a:gsLst>
                    <a:gs pos="0">
                      <a:schemeClr val="accent1"/>
                    </a:gs>
                    <a:gs pos="100000">
                      <a:schemeClr val="accent1"/>
                    </a:gs>
                  </a:gsLst>
                  <a:lin ang="5400000" scaled="1"/>
                </a:gradFill>
              </a:defRPr>
            </a:lvl1pPr>
          </a:lstStyle>
          <a:p>
            <a:r>
              <a:rPr lang="en-US" dirty="0" smtClean="0"/>
              <a:t>Click to edit title</a:t>
            </a:r>
            <a:endParaRPr lang="en-US" dirty="0"/>
          </a:p>
        </p:txBody>
      </p:sp>
      <p:sp>
        <p:nvSpPr>
          <p:cNvPr id="3" name="Subtitle 2"/>
          <p:cNvSpPr>
            <a:spLocks noGrp="1"/>
          </p:cNvSpPr>
          <p:nvPr userDrawn="1">
            <p:ph type="subTitle" idx="1" hasCustomPrompt="1"/>
          </p:nvPr>
        </p:nvSpPr>
        <p:spPr>
          <a:xfrm>
            <a:off x="728297" y="3431828"/>
            <a:ext cx="7608765" cy="2238552"/>
          </a:xfrm>
        </p:spPr>
        <p:txBody>
          <a:bodyPr/>
          <a:lstStyle>
            <a:lvl1pPr marL="0" indent="0" algn="l">
              <a:spcBef>
                <a:spcPts val="800"/>
              </a:spcBef>
              <a:buNone/>
              <a:defRPr sz="3732">
                <a:gradFill>
                  <a:gsLst>
                    <a:gs pos="0">
                      <a:schemeClr val="accent1"/>
                    </a:gs>
                    <a:gs pos="100000">
                      <a:schemeClr val="accent1"/>
                    </a:gs>
                  </a:gsLst>
                  <a:lin ang="5400000" scaled="1"/>
                </a:gra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93426" y="5494923"/>
            <a:ext cx="3347331" cy="1231293"/>
          </a:xfrm>
          <a:prstGeom prst="rect">
            <a:avLst/>
          </a:prstGeom>
        </p:spPr>
      </p:pic>
    </p:spTree>
    <p:extLst>
      <p:ext uri="{BB962C8B-B14F-4D97-AF65-F5344CB8AC3E}">
        <p14:creationId xmlns:p14="http://schemas.microsoft.com/office/powerpoint/2010/main" val="7482764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21241568"/>
      </p:ext>
    </p:extLst>
  </p:cSld>
  <p:clrMapOvr>
    <a:masterClrMapping/>
  </p:clrMapOvr>
  <p:transition>
    <p:fade/>
  </p:transition>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356840484"/>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3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363486139"/>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40" y="1187621"/>
            <a:ext cx="11653523" cy="5066803"/>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376859357"/>
      </p:ext>
    </p:extLst>
  </p:cSld>
  <p:clrMapOvr>
    <a:masterClrMapping/>
  </p:clrMapOvr>
  <p:transition>
    <p:fade/>
  </p:transition>
  <p:timing>
    <p:tnLst>
      <p:par>
        <p:cTn id="1" dur="indefinite" restart="never" nodeType="tmRoot"/>
      </p:par>
    </p:tn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2"/>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2"/>
            <a:ext cx="5826760"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2771171748"/>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2"/>
            <a:ext cx="3585699"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2"/>
            <a:ext cx="8067824" cy="4972015"/>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7"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280928411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118327631"/>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88295422"/>
      </p:ext>
    </p:extLst>
  </p:cSld>
  <p:clrMapOvr>
    <a:masterClrMapping/>
  </p:clrMapOvr>
  <p:transition>
    <p:fade/>
  </p:transition>
  <p:timing>
    <p:tnLst>
      <p:par>
        <p:cTn id="1" dur="indefinite" restart="never" nodeType="tmRoot"/>
      </p:par>
    </p:tn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779979538"/>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4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4"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6883042"/>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901538258"/>
      </p:ext>
    </p:extLst>
  </p:cSld>
  <p:clrMapOvr>
    <a:masterClrMapping/>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3"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964270414"/>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3127987548"/>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332253276"/>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949617425"/>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gradFill>
                  <a:gsLst>
                    <a:gs pos="0">
                      <a:schemeClr val="bg1"/>
                    </a:gs>
                    <a:gs pos="100000">
                      <a:schemeClr val="bg1"/>
                    </a:gs>
                  </a:gsLst>
                  <a:lin ang="5400000" scaled="1"/>
                </a:gra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4224586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gradFill>
                  <a:gsLst>
                    <a:gs pos="0">
                      <a:schemeClr val="tx1"/>
                    </a:gs>
                    <a:gs pos="100000">
                      <a:schemeClr val="tx1"/>
                    </a:gs>
                  </a:gsLst>
                  <a:lin ang="5400000" scaled="1"/>
                </a:gra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271340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79027955"/>
      </p:ext>
    </p:extLst>
  </p:cSld>
  <p:clrMapOvr>
    <a:masterClrMapping/>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8135"/>
            <a:ext cx="11637012" cy="941733"/>
          </a:xfrm>
        </p:spPr>
        <p:txBody>
          <a:bodyPr anchor="ctr" anchorCtr="0">
            <a:spAutoFit/>
          </a:bodyPr>
          <a:lstStyle>
            <a:lvl1pPr algn="l">
              <a:defRPr sz="5332">
                <a:gradFill>
                  <a:gsLst>
                    <a:gs pos="0">
                      <a:schemeClr val="bg1"/>
                    </a:gs>
                    <a:gs pos="100000">
                      <a:schemeClr val="bg1"/>
                    </a:gs>
                  </a:gsLst>
                  <a:lin ang="5400000" scaled="1"/>
                </a:gra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205011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
        <p:nvSpPr>
          <p:cNvPr id="4"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smtClean="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1123636556"/>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41753911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461101"/>
          </a:xfrm>
          <a:prstGeom prst="rect">
            <a:avLst/>
          </a:prstGeom>
        </p:spPr>
        <p:txBody>
          <a:bodyPr/>
          <a:lstStyle>
            <a:lvl1pPr marL="284758" indent="-28475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78" indent="-27542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33" indent="-28475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05" indent="-22407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75" indent="-22407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07514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7" indent="0">
              <a:buNone/>
              <a:defRPr sz="1961"/>
            </a:lvl2pPr>
            <a:lvl3pPr marL="219389" indent="0">
              <a:buNone/>
              <a:defRPr sz="1961"/>
            </a:lvl3pPr>
            <a:lvl4pPr marL="466783" indent="0">
              <a:buNone/>
              <a:defRPr sz="1765"/>
            </a:lvl4pPr>
            <a:lvl5pPr marL="725068"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1" y="6320070"/>
            <a:ext cx="12192000" cy="5379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5"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732612" y="6375999"/>
            <a:ext cx="339555" cy="415071"/>
          </a:xfrm>
          <a:prstGeom prst="rect">
            <a:avLst/>
          </a:prstGeom>
        </p:spPr>
      </p:pic>
    </p:spTree>
    <p:extLst>
      <p:ext uri="{BB962C8B-B14F-4D97-AF65-F5344CB8AC3E}">
        <p14:creationId xmlns:p14="http://schemas.microsoft.com/office/powerpoint/2010/main" val="1203802050"/>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330586636"/>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4886042"/>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92601186"/>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717105271"/>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63185629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509721312"/>
      </p:ext>
    </p:extLst>
  </p:cSld>
  <p:clrMapOvr>
    <a:masterClrMapping/>
  </p:clrMapOvr>
  <p:transition>
    <p:fade/>
  </p:transition>
  <p:timing>
    <p:tnLst>
      <p:par>
        <p:cTn id="1" dur="indefinite" restart="never" nodeType="tmRoot"/>
      </p:par>
    </p:tnLst>
  </p:timing>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197893379"/>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279968417"/>
      </p:ext>
    </p:extLst>
  </p:cSld>
  <p:clrMapOvr>
    <a:masterClrMapping/>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97850306"/>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322282"/>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3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41233953"/>
      </p:ext>
    </p:extLst>
  </p:cSld>
  <p:clrMapOvr>
    <a:masterClrMapping/>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023445816"/>
      </p:ext>
    </p:extLst>
  </p:cSld>
  <p:clrMapOvr>
    <a:masterClrMapping/>
  </p:clrMapOvr>
  <p:transition>
    <p:fade/>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1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284835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1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069577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1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94"/>
            <a:ext cx="5378549" cy="937811"/>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22479434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495285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13549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67"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779966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7391090"/>
      </p:ext>
    </p:extLst>
  </p:cSld>
  <p:clrMapOvr>
    <a:masterClrMapping/>
  </p:clrMapOvr>
  <p:transition>
    <p:fade/>
  </p:transition>
  <p:timing>
    <p:tnLst>
      <p:par>
        <p:cTn id="1" dur="indefinite" restart="never" nodeType="tmRoot"/>
      </p:par>
    </p:tnLst>
  </p:timing>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37465196"/>
      </p:ext>
    </p:extLst>
  </p:cSld>
  <p:clrMapOvr>
    <a:masterClrMapping/>
  </p:clrMapOvr>
  <p:transition>
    <p:fade/>
  </p:transition>
  <p:timing>
    <p:tnLst>
      <p:par>
        <p:cTn id="1" dur="indefinite" restart="never" nodeType="tmRoot"/>
      </p:par>
    </p:tnLst>
  </p:timing>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00250907"/>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9682273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73679777"/>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633925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7"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777064526"/>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4" name="Text Placeholder 2"/>
          <p:cNvSpPr>
            <a:spLocks noGrp="1"/>
          </p:cNvSpPr>
          <p:nvPr>
            <p:ph type="body" sz="quarter" idx="13" hasCustomPrompt="1"/>
          </p:nvPr>
        </p:nvSpPr>
        <p:spPr>
          <a:xfrm>
            <a:off x="268819" y="6233502"/>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749617011"/>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07602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27379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4_Color Block">
    <p:spTree>
      <p:nvGrpSpPr>
        <p:cNvPr id="1" name=""/>
        <p:cNvGrpSpPr/>
        <p:nvPr/>
      </p:nvGrpSpPr>
      <p:grpSpPr>
        <a:xfrm>
          <a:off x="0" y="0"/>
          <a:ext cx="0" cy="0"/>
          <a:chOff x="0" y="0"/>
          <a:chExt cx="0" cy="0"/>
        </a:xfrm>
      </p:grpSpPr>
      <p:sp>
        <p:nvSpPr>
          <p:cNvPr id="2" name="Rectangle 1"/>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marL="0" marR="0" lvl="0" indent="0" algn="ctr" defTabSz="914201" rtl="0" eaLnBrk="1" fontAlgn="auto" latinLnBrk="0" hangingPunct="1">
              <a:lnSpc>
                <a:spcPct val="90000"/>
              </a:lnSpc>
              <a:spcBef>
                <a:spcPts val="800"/>
              </a:spcBef>
              <a:spcAft>
                <a:spcPts val="0"/>
              </a:spcAft>
              <a:buClrTx/>
              <a:buSzTx/>
              <a:buFontTx/>
              <a:buNone/>
              <a:tabLst/>
              <a:defRPr/>
            </a:pPr>
            <a:endParaRPr kumimoji="0" lang="en-US" sz="2666" b="0" i="0" u="none" strike="noStrike" kern="1200" cap="none" spc="0" normalizeH="0" baseline="0" noProof="0" dirty="0" err="1" smtClean="0">
              <a:ln>
                <a:noFill/>
              </a:ln>
              <a:solidFill>
                <a:prstClr val="white"/>
              </a:solidFill>
              <a:effectLst/>
              <a:uLnTx/>
              <a:uFillTx/>
              <a:latin typeface="Segoe UI"/>
              <a:ea typeface="+mn-ea"/>
              <a:cs typeface="+mn-cs"/>
            </a:endParaRPr>
          </a:p>
        </p:txBody>
      </p:sp>
      <p:sp>
        <p:nvSpPr>
          <p:cNvPr id="6" name="Title 5"/>
          <p:cNvSpPr>
            <a:spLocks noGrp="1"/>
          </p:cNvSpPr>
          <p:nvPr>
            <p:ph type="title" hasCustomPrompt="1"/>
          </p:nvPr>
        </p:nvSpPr>
        <p:spPr>
          <a:xfrm>
            <a:off x="269239" y="1187620"/>
            <a:ext cx="5826759"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2"/>
          <p:cNvSpPr>
            <a:spLocks noGrp="1"/>
          </p:cNvSpPr>
          <p:nvPr>
            <p:ph type="body" sz="quarter" idx="13" hasCustomPrompt="1"/>
          </p:nvPr>
        </p:nvSpPr>
        <p:spPr>
          <a:xfrm>
            <a:off x="6095997" y="6233502"/>
            <a:ext cx="5827187" cy="332399"/>
          </a:xfrm>
        </p:spPr>
        <p:txBody>
          <a:bodyPr wrap="square"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99329482"/>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19" y="3899347"/>
            <a:ext cx="11654367" cy="738600"/>
          </a:xfrm>
        </p:spPr>
        <p:txBody>
          <a:bodyPr anchor="t" anchorCtr="0">
            <a:spAutoFit/>
          </a:bodyPr>
          <a:lstStyle>
            <a:lvl1pPr>
              <a:spcBef>
                <a:spcPts val="0"/>
              </a:spcBef>
              <a:defRPr sz="3732"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647303727"/>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2_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976304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2_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960094"/>
            <a:ext cx="5378548" cy="937811"/>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90412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2_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960094"/>
            <a:ext cx="5378549" cy="937811"/>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3271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srgbClr val="737373"/>
                </a:solidFill>
                <a:effectLst/>
                <a:uLnTx/>
                <a:uFillTx/>
                <a:latin typeface="Segoe UI"/>
                <a:ea typeface="+mn-ea"/>
                <a:cs typeface="+mn-cs"/>
              </a:endParaRPr>
            </a:p>
          </p:txBody>
        </p:sp>
      </p:grpSp>
    </p:spTree>
    <p:extLst>
      <p:ext uri="{BB962C8B-B14F-4D97-AF65-F5344CB8AC3E}">
        <p14:creationId xmlns:p14="http://schemas.microsoft.com/office/powerpoint/2010/main" val="1300588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userDrawn="1">
  <p:cSld name="2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 </a:t>
            </a:r>
            <a:r>
              <a:rPr kumimoji="0" lang="en-US" sz="667" b="0" i="0" u="none" strike="noStrike" kern="1200" cap="none" spc="0" normalizeH="0" baseline="0" noProof="0" dirty="0" smtClean="0">
                <a:ln>
                  <a:noFill/>
                </a:ln>
                <a:solidFill>
                  <a:prstClr val="white">
                    <a:alpha val="95000"/>
                  </a:prstClr>
                </a:solidFill>
                <a:effectLst/>
                <a:uLnTx/>
                <a:uFillTx/>
                <a:latin typeface="Segoe UI"/>
                <a:ea typeface="+mn-ea"/>
                <a:cs typeface="Segoe UI" pitchFamily="34" charset="0"/>
              </a:rPr>
              <a:t>2014 </a:t>
            </a: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32088" rtl="0" eaLnBrk="0" fontAlgn="auto" latinLnBrk="0" hangingPunct="0">
              <a:lnSpc>
                <a:spcPct val="100000"/>
              </a:lnSpc>
              <a:spcBef>
                <a:spcPts val="0"/>
              </a:spcBef>
              <a:spcAft>
                <a:spcPts val="0"/>
              </a:spcAft>
              <a:buClrTx/>
              <a:buSzTx/>
              <a:buFontTx/>
              <a:buNone/>
              <a:tabLst/>
              <a:defRPr/>
            </a:pPr>
            <a:r>
              <a:rPr kumimoji="0" lang="en-US" sz="667" b="0" i="0" u="none" strike="noStrike" kern="1200" cap="none" spc="0" normalizeH="0" baseline="0" noProof="0" dirty="0">
                <a:ln>
                  <a:noFill/>
                </a:ln>
                <a:solidFill>
                  <a:prstClr val="white">
                    <a:alpha val="95000"/>
                  </a:prstClr>
                </a:soli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201"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8239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304205"/>
      </p:ext>
    </p:extLst>
  </p:cSld>
  <p:clrMapOvr>
    <a:masterClrMapping/>
  </p:clrMapOvr>
  <p:transition>
    <p:fade/>
  </p:transition>
  <p:timing>
    <p:tnLst>
      <p:par>
        <p:cTn id="1" dur="indefinite" restart="never" nodeType="tmRoot"/>
      </p:par>
    </p:tnLst>
  </p:timing>
</p:sldLayout>
</file>

<file path=ppt/slideLayouts/slideLayout4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779350"/>
      </p:ext>
    </p:extLst>
  </p:cSld>
  <p:clrMapOvr>
    <a:masterClrMapping/>
  </p:clrMapOvr>
  <p:transition>
    <p:fade/>
  </p:transition>
  <p:timing>
    <p:tnLst>
      <p:par>
        <p:cTn id="1" dur="indefinite" restart="never" nodeType="tmRoot"/>
      </p:par>
    </p:tnLst>
  </p:timing>
</p:sldLayout>
</file>

<file path=ppt/slideLayouts/slideLayout47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9"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4042736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446135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38741765"/>
      </p:ext>
    </p:extLst>
  </p:cSld>
  <p:clrMapOvr>
    <a:masterClrMapping/>
  </p:clrMapOvr>
  <p:transition>
    <p:fade/>
  </p:transition>
  <p:timing>
    <p:tnLst>
      <p:par>
        <p:cTn id="1" dur="indefinite" restart="never" nodeType="tmRoot"/>
      </p:par>
    </p:tnLst>
  </p:timing>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970924"/>
      </p:ext>
    </p:extLst>
  </p:cSld>
  <p:clrMapOvr>
    <a:masterClrMapping/>
  </p:clrMapOvr>
  <p:transition>
    <p:fade/>
  </p:transition>
  <p:timing>
    <p:tnLst>
      <p:par>
        <p:cTn id="1" dur="indefinite" restart="never" nodeType="tmRoot"/>
      </p:par>
    </p:tnLst>
  </p:timing>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7" y="6006587"/>
            <a:ext cx="1813244" cy="387120"/>
          </a:xfrm>
          <a:prstGeom prst="rect">
            <a:avLst/>
          </a:prstGeom>
          <a:noFill/>
          <a:ln>
            <a:noFill/>
          </a:ln>
        </p:spPr>
      </p:pic>
    </p:spTree>
    <p:extLst>
      <p:ext uri="{BB962C8B-B14F-4D97-AF65-F5344CB8AC3E}">
        <p14:creationId xmlns:p14="http://schemas.microsoft.com/office/powerpoint/2010/main" val="242098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1"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593" tIns="44797" rIns="89593" bIns="44797" numCol="1" anchor="t" anchorCtr="0" compatLnSpc="1">
            <a:prstTxWarp prst="textNoShape">
              <a:avLst/>
            </a:prstTxWarp>
          </a:bodyPr>
          <a:lstStyle/>
          <a:p>
            <a:pPr marL="0" marR="0" lvl="0" indent="0" algn="l" defTabSz="456932"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898076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hf sldNum="0" hdr="0" ftr="0" dt="0"/>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79586241"/>
      </p:ext>
    </p:extLst>
  </p:cSld>
  <p:clrMapOvr>
    <a:masterClrMapping/>
  </p:clrMapOvr>
  <p:transition>
    <p:fade/>
  </p:transition>
  <p:timing>
    <p:tnLst>
      <p:par>
        <p:cTn id="1" dur="indefinite" restart="never" nodeType="tmRoot"/>
      </p:par>
    </p:tnLst>
  </p:timing>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63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865151945"/>
      </p:ext>
    </p:extLst>
  </p:cSld>
  <p:clrMapOvr>
    <a:masterClrMapping/>
  </p:clrMapOvr>
  <p:transition>
    <p:fade/>
  </p:transition>
  <p:timing>
    <p:tnLst>
      <p:par>
        <p:cTn id="1" dur="indefinite" restart="never" nodeType="tmRoot"/>
      </p:par>
    </p:tnLst>
  </p:timing>
  <p:hf sldNum="0" hdr="0" ftr="0" dt="0"/>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642473" y="2084173"/>
            <a:ext cx="10383865" cy="1793104"/>
          </a:xfrm>
        </p:spPr>
        <p:txBody>
          <a:bodyPr/>
          <a:lstStyle>
            <a:lvl1pPr>
              <a:defRPr sz="4702" baseline="0"/>
            </a:lvl1pPr>
          </a:lstStyle>
          <a:p>
            <a:r>
              <a:rPr lang="en-US" smtClean="0"/>
              <a:t>Click to edit Master title style</a:t>
            </a:r>
            <a:endParaRPr lang="en-US" dirty="0"/>
          </a:p>
        </p:txBody>
      </p:sp>
    </p:spTree>
    <p:extLst>
      <p:ext uri="{BB962C8B-B14F-4D97-AF65-F5344CB8AC3E}">
        <p14:creationId xmlns:p14="http://schemas.microsoft.com/office/powerpoint/2010/main" val="2895467982"/>
      </p:ext>
    </p:extLst>
  </p:cSld>
  <p:clrMapOvr>
    <a:masterClrMapping/>
  </p:clrMapOvr>
  <p:transition>
    <p:fade/>
  </p:transition>
  <p:timing>
    <p:tnLst>
      <p:par>
        <p:cTn id="1" dur="indefinite" restart="never" nodeType="tmRoot"/>
      </p:par>
    </p:tnLst>
  </p:timing>
  <p:hf sldNum="0" hdr="0" ftr="0" dt="0"/>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1_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463179" y="2554820"/>
            <a:ext cx="10563160" cy="1793104"/>
          </a:xfrm>
        </p:spPr>
        <p:txBody>
          <a:bodyPr/>
          <a:lstStyle>
            <a:lvl1pPr>
              <a:defRPr sz="4799" baseline="0"/>
            </a:lvl1pPr>
          </a:lstStyle>
          <a:p>
            <a:r>
              <a:rPr lang="en-US" smtClean="0"/>
              <a:t>Click to edit Master title style</a:t>
            </a:r>
            <a:endParaRPr lang="en-US" dirty="0"/>
          </a:p>
        </p:txBody>
      </p:sp>
    </p:spTree>
    <p:extLst>
      <p:ext uri="{BB962C8B-B14F-4D97-AF65-F5344CB8AC3E}">
        <p14:creationId xmlns:p14="http://schemas.microsoft.com/office/powerpoint/2010/main" val="497573664"/>
      </p:ext>
    </p:extLst>
  </p:cSld>
  <p:clrMapOvr>
    <a:masterClrMapping/>
  </p:clrMapOvr>
  <p:transition>
    <p:fade/>
  </p:transition>
  <p:timing>
    <p:tnLst>
      <p:par>
        <p:cTn id="1" dur="indefinite" restart="never" nodeType="tmRoot"/>
      </p:par>
    </p:tnLst>
  </p:timing>
  <p:hf sldNum="0" hdr="0" ftr="0" dt="0"/>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5948" indent="-335948">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63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99639883"/>
      </p:ext>
    </p:extLst>
  </p:cSld>
  <p:clrMapOvr>
    <a:masterClrMapping/>
  </p:clrMapOvr>
  <p:transition>
    <p:fade/>
  </p:transition>
  <p:timing>
    <p:tnLst>
      <p:par>
        <p:cTn id="1" dur="indefinite" restart="never" nodeType="tmRoot"/>
      </p:par>
    </p:tnLst>
  </p:timing>
  <p:hf sldNum="0" hdr="0" ftr="0" dt="0"/>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465486" y="3104297"/>
            <a:ext cx="7457281" cy="649409"/>
          </a:xfrm>
        </p:spPr>
        <p:txBody>
          <a:bodyPr wrap="square" lIns="182880" tIns="146304" rIns="182880" bIns="146304" anchor="ctr" anchorCtr="0">
            <a:spAutoFit/>
          </a:bodyPr>
          <a:lstStyle>
            <a:lvl1pPr marL="0" indent="0">
              <a:lnSpc>
                <a:spcPct val="95000"/>
              </a:lnSpc>
              <a:spcBef>
                <a:spcPts val="0"/>
              </a:spcBef>
              <a:spcAft>
                <a:spcPts val="1600"/>
              </a:spcAft>
              <a:buNone/>
              <a:defRPr lang="en-US" sz="2399" kern="1200" dirty="0" smtClean="0">
                <a:solidFill>
                  <a:schemeClr val="tx1"/>
                </a:soli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631"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0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0805402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7931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631"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3" y="291070"/>
            <a:ext cx="11653522" cy="896552"/>
          </a:xfrm>
        </p:spPr>
        <p:txBody>
          <a:bodyPr vert="horz" lIns="182880" tIns="146304" rIns="182880" bIns="146304" rtlCol="0" anchor="t">
            <a:noAutofit/>
          </a:bodyPr>
          <a:lstStyle>
            <a:lvl1pPr marL="0" indent="0" algn="l" defTabSz="913830"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2"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CF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05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7530656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3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00317366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34779"/>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355" indent="-23640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59854" indent="-33594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631" rtl="0" eaLnBrk="1" latinLnBrk="0" hangingPunct="1">
              <a:spcBef>
                <a:spcPct val="20000"/>
              </a:spcBef>
              <a:spcAft>
                <a:spcPts val="800"/>
              </a:spcAft>
              <a:buFont typeface="Arial" pitchFamily="34" charset="0"/>
              <a:buNone/>
            </a:pPr>
            <a:r>
              <a:rPr lang="en-US" smtClean="0"/>
              <a:t>Click to edit Master text styles</a:t>
            </a:r>
          </a:p>
          <a:p>
            <a:pPr marL="0" lvl="1" indent="0" algn="l" defTabSz="895631" rtl="0" eaLnBrk="1" latinLnBrk="0" hangingPunct="1">
              <a:spcBef>
                <a:spcPct val="20000"/>
              </a:spcBef>
              <a:spcAft>
                <a:spcPts val="800"/>
              </a:spcAft>
              <a:buFont typeface="Arial" pitchFamily="34" charset="0"/>
              <a:buNone/>
            </a:pPr>
            <a:r>
              <a:rPr lang="en-US" smtClean="0"/>
              <a:t>Second level</a:t>
            </a:r>
          </a:p>
          <a:p>
            <a:pPr marL="0" lvl="2" indent="0" algn="l" defTabSz="895631"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7738547"/>
      </p:ext>
    </p:extLst>
  </p:cSld>
  <p:clrMapOvr>
    <a:masterClrMapping/>
  </p:clrMapOvr>
  <p:transition>
    <p:fade/>
  </p:transition>
  <p:timing>
    <p:tnLst>
      <p:par>
        <p:cTn id="1" dur="indefinite" restart="never" nodeType="tmRoot"/>
      </p:par>
    </p:tnLst>
  </p:timing>
  <p:hf sldNum="0" hdr="0" ftr="0" dt="0"/>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514065"/>
      </p:ext>
    </p:extLst>
  </p:cSld>
  <p:clrMapOvr>
    <a:masterClrMapping/>
  </p:clrMapOvr>
  <p:transition>
    <p:fade/>
  </p:transition>
  <p:timing>
    <p:tnLst>
      <p:par>
        <p:cTn id="1" dur="indefinite" restart="never" nodeType="tmRoot"/>
      </p:par>
    </p:tnLst>
  </p:timing>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593" tIns="44797" rIns="89593" bIns="44797" numCol="1" anchor="t" anchorCtr="0" compatLnSpc="1">
            <a:prstTxWarp prst="textNoShape">
              <a:avLst/>
            </a:prstTxWarp>
          </a:bodyPr>
          <a:lstStyle/>
          <a:p>
            <a:pPr marL="0" marR="0" lvl="0" indent="0" algn="l" defTabSz="456932"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7" y="6006587"/>
            <a:ext cx="1813244" cy="387120"/>
          </a:xfrm>
          <a:prstGeom prst="rect">
            <a:avLst/>
          </a:prstGeom>
          <a:noFill/>
          <a:ln>
            <a:noFill/>
          </a:ln>
        </p:spPr>
      </p:pic>
    </p:spTree>
    <p:extLst>
      <p:ext uri="{BB962C8B-B14F-4D97-AF65-F5344CB8AC3E}">
        <p14:creationId xmlns:p14="http://schemas.microsoft.com/office/powerpoint/2010/main" val="3958428289"/>
      </p:ext>
    </p:extLst>
  </p:cSld>
  <p:clrMapOvr>
    <a:masterClrMapping/>
  </p:clrMapOvr>
  <p:transition>
    <p:fade/>
  </p:transition>
  <p:timing>
    <p:tnLst>
      <p:par>
        <p:cTn id="1" dur="indefinite" restart="never" nodeType="tmRoot"/>
      </p:par>
    </p:tnLst>
  </p:timing>
  <p:hf sldNum="0" hdr="0" ftr="0" dt="0"/>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058"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9" y="2256324"/>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6"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7"/>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5" y="2256139"/>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058" rtl="0" eaLnBrk="1" fontAlgn="base" latinLnBrk="0" hangingPunct="1">
              <a:lnSpc>
                <a:spcPct val="95000"/>
              </a:lnSpc>
              <a:spcBef>
                <a:spcPts val="0"/>
              </a:spcBef>
              <a:spcAft>
                <a:spcPts val="0"/>
              </a:spcAft>
              <a:buClr>
                <a:schemeClr val="accent1"/>
              </a:buClr>
              <a:buSzPct val="110000"/>
              <a:buFont typeface="Avenir LT Pro 45 Book" charset="0"/>
              <a:buNone/>
              <a:tabLst/>
              <a:defRPr sz="1567"/>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5052168"/>
      </p:ext>
    </p:extLst>
  </p:cSld>
  <p:clrMapOvr>
    <a:masterClrMapping/>
  </p:clrMapOvr>
  <p:transition>
    <p:fade/>
  </p:transition>
  <p:timing>
    <p:tnLst>
      <p:par>
        <p:cTn id="1" dur="indefinite" restart="never" nodeType="tmRoot"/>
      </p:par>
    </p:tnLst>
  </p:timing>
  <p:hf sldNum="0"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22" indent="-284622">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11" indent="-275291">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33" indent="-28462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00" indent="-223966">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65" indent="-223966">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173572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hf sldNum="0"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p:cSld name="Title Only Dark blue logos">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6423156"/>
      </p:ext>
    </p:extLst>
  </p:cSld>
  <p:clrMapOvr>
    <a:masterClrMapping/>
  </p:clrMapOvr>
  <p:transition>
    <p:fade/>
  </p:transition>
  <p:timing>
    <p:tnLst>
      <p:par>
        <p:cTn id="1" dur="indefinite" restart="never" nodeType="tmRoot"/>
      </p:par>
    </p:tnLst>
  </p:timing>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 GREY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2" y="228605"/>
            <a:ext cx="11151917" cy="66479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52" y="1447800"/>
            <a:ext cx="11151917" cy="1129092"/>
          </a:xfrm>
        </p:spPr>
        <p:txBody>
          <a:bodyPr/>
          <a:lstStyle>
            <a:lvl1pPr marL="0" indent="0">
              <a:spcBef>
                <a:spcPts val="1197"/>
              </a:spcBef>
              <a:spcAft>
                <a:spcPts val="899"/>
              </a:spcAft>
              <a:buNone/>
              <a:defRPr lang="en-US" sz="3988" b="0" kern="40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a:lvl2pPr marL="0" indent="0">
              <a:spcBef>
                <a:spcPts val="0"/>
              </a:spcBef>
              <a:spcAft>
                <a:spcPts val="299"/>
              </a:spcAft>
              <a:buNone/>
              <a:defRPr sz="1995" spc="-51" baseline="0"/>
            </a:lvl2pPr>
            <a:lvl3pPr marL="0" indent="0">
              <a:spcBef>
                <a:spcPts val="0"/>
              </a:spcBef>
              <a:spcAft>
                <a:spcPts val="299"/>
              </a:spcAft>
              <a:buNone/>
              <a:defRPr sz="1496"/>
            </a:lvl3pPr>
            <a:lvl4pPr marL="0" indent="0">
              <a:spcBef>
                <a:spcPts val="0"/>
              </a:spcBef>
              <a:spcAft>
                <a:spcPts val="299"/>
              </a:spcAft>
              <a:buNone/>
              <a:defRPr/>
            </a:lvl4pPr>
            <a:lvl5pPr marL="0" indent="0">
              <a:spcBef>
                <a:spcPts val="0"/>
              </a:spcBef>
              <a:spcAft>
                <a:spcPts val="299"/>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07566609"/>
      </p:ext>
    </p:extLst>
  </p:cSld>
  <p:clrMapOvr>
    <a:masterClrMapping/>
  </p:clrMapOvr>
  <p:transition>
    <p:fade/>
  </p:transition>
  <p:timing>
    <p:tnLst>
      <p:par>
        <p:cTn id="1" dur="indefinite" restart="never" nodeType="tmRoot"/>
      </p:par>
    </p:tnLst>
  </p:timing>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2_Title and Main Content Slide">
    <p:bg>
      <p:bgPr>
        <a:blipFill dpi="0" rotWithShape="0">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29498"/>
            <a:ext cx="10972800" cy="1143000"/>
          </a:xfrm>
          <a:prstGeom prst="rect">
            <a:avLst/>
          </a:prstGeom>
        </p:spPr>
        <p:txBody>
          <a:bodyPr lIns="76193" tIns="38097" rIns="76193" bIns="38097" anchor="ctr"/>
          <a:lstStyle>
            <a:lvl1pPr algn="l">
              <a:defRPr b="1">
                <a:solidFill>
                  <a:schemeClr val="tx1"/>
                </a:solidFill>
                <a:latin typeface="+mn-lt"/>
              </a:defRPr>
            </a:lvl1pPr>
          </a:lstStyle>
          <a:p>
            <a:r>
              <a:rPr lang="en-US" dirty="0" smtClean="0"/>
              <a:t>Click to edit Master title style</a:t>
            </a:r>
            <a:endParaRPr lang="en-US" dirty="0"/>
          </a:p>
        </p:txBody>
      </p:sp>
      <p:sp>
        <p:nvSpPr>
          <p:cNvPr id="7" name="Content Placeholder 2"/>
          <p:cNvSpPr>
            <a:spLocks noGrp="1"/>
          </p:cNvSpPr>
          <p:nvPr>
            <p:ph idx="1"/>
          </p:nvPr>
        </p:nvSpPr>
        <p:spPr>
          <a:xfrm>
            <a:off x="609867" y="1373466"/>
            <a:ext cx="9322871" cy="1415166"/>
          </a:xfrm>
          <a:prstGeom prst="rect">
            <a:avLst/>
          </a:prstGeom>
        </p:spPr>
        <p:txBody>
          <a:bodyPr lIns="76193" tIns="38097" rIns="76193" bIns="38097"/>
          <a:lstStyle>
            <a:lvl1pPr marL="0" indent="0">
              <a:buNone/>
              <a:defRPr>
                <a:solidFill>
                  <a:schemeClr val="tx1"/>
                </a:solidFill>
                <a:latin typeface="+mn-lt"/>
              </a:defRPr>
            </a:lvl1pPr>
            <a:lvl2pPr marL="677941" indent="-268154">
              <a:buFont typeface="Arial" pitchFamily="34" charset="0"/>
              <a:buChar char="•"/>
              <a:defRPr>
                <a:solidFill>
                  <a:schemeClr val="tx1"/>
                </a:solidFill>
                <a:latin typeface="+mn-lt"/>
              </a:defRPr>
            </a:lvl2pPr>
            <a:lvl3pPr>
              <a:defRPr>
                <a:solidFill>
                  <a:schemeClr val="tx1"/>
                </a:solidFill>
                <a:latin typeface="+mn-lt"/>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8" name="Slide Number Placeholder 5"/>
          <p:cNvSpPr txBox="1">
            <a:spLocks/>
          </p:cNvSpPr>
          <p:nvPr userDrawn="1"/>
        </p:nvSpPr>
        <p:spPr>
          <a:xfrm>
            <a:off x="3" y="6419850"/>
            <a:ext cx="884678" cy="438150"/>
          </a:xfrm>
          <a:prstGeom prst="rect">
            <a:avLst/>
          </a:prstGeom>
        </p:spPr>
        <p:txBody>
          <a:bodyPr lIns="108788" tIns="54394" rIns="108788" bIns="54394" anchor="ctr"/>
          <a:lstStyle>
            <a:defPPr>
              <a:defRPr lang="en-US"/>
            </a:defPPr>
            <a:lvl1pPr algn="ctr" rtl="0" fontAlgn="base">
              <a:spcBef>
                <a:spcPct val="0"/>
              </a:spcBef>
              <a:spcAft>
                <a:spcPct val="0"/>
              </a:spcAft>
              <a:defRPr sz="1200" kern="1200">
                <a:solidFill>
                  <a:schemeClr val="tx1"/>
                </a:solidFill>
                <a:latin typeface="+mj-lt"/>
                <a:ea typeface="+mn-ea"/>
                <a:cs typeface="Arial" charset="0"/>
              </a:defRPr>
            </a:lvl1pPr>
            <a:lvl2pPr marL="653110" algn="l" rtl="0" fontAlgn="base">
              <a:spcBef>
                <a:spcPct val="0"/>
              </a:spcBef>
              <a:spcAft>
                <a:spcPct val="0"/>
              </a:spcAft>
              <a:defRPr kern="1200">
                <a:solidFill>
                  <a:schemeClr val="tx1"/>
                </a:solidFill>
                <a:latin typeface="Arial" charset="0"/>
                <a:ea typeface="+mn-ea"/>
                <a:cs typeface="Arial" charset="0"/>
              </a:defRPr>
            </a:lvl2pPr>
            <a:lvl3pPr marL="1306220" algn="l" rtl="0" fontAlgn="base">
              <a:spcBef>
                <a:spcPct val="0"/>
              </a:spcBef>
              <a:spcAft>
                <a:spcPct val="0"/>
              </a:spcAft>
              <a:defRPr kern="1200">
                <a:solidFill>
                  <a:schemeClr val="tx1"/>
                </a:solidFill>
                <a:latin typeface="Arial" charset="0"/>
                <a:ea typeface="+mn-ea"/>
                <a:cs typeface="Arial" charset="0"/>
              </a:defRPr>
            </a:lvl3pPr>
            <a:lvl4pPr marL="1959331" algn="l" rtl="0" fontAlgn="base">
              <a:spcBef>
                <a:spcPct val="0"/>
              </a:spcBef>
              <a:spcAft>
                <a:spcPct val="0"/>
              </a:spcAft>
              <a:defRPr kern="1200">
                <a:solidFill>
                  <a:schemeClr val="tx1"/>
                </a:solidFill>
                <a:latin typeface="Arial" charset="0"/>
                <a:ea typeface="+mn-ea"/>
                <a:cs typeface="Arial" charset="0"/>
              </a:defRPr>
            </a:lvl4pPr>
            <a:lvl5pPr marL="2612441" algn="l" rtl="0" fontAlgn="base">
              <a:spcBef>
                <a:spcPct val="0"/>
              </a:spcBef>
              <a:spcAft>
                <a:spcPct val="0"/>
              </a:spcAft>
              <a:defRPr kern="1200">
                <a:solidFill>
                  <a:schemeClr val="tx1"/>
                </a:solidFill>
                <a:latin typeface="Arial" charset="0"/>
                <a:ea typeface="+mn-ea"/>
                <a:cs typeface="Arial" charset="0"/>
              </a:defRPr>
            </a:lvl5pPr>
            <a:lvl6pPr marL="3265551" algn="l" defTabSz="1306220" rtl="0" eaLnBrk="1" latinLnBrk="0" hangingPunct="1">
              <a:defRPr kern="1200">
                <a:solidFill>
                  <a:schemeClr val="tx1"/>
                </a:solidFill>
                <a:latin typeface="Arial" charset="0"/>
                <a:ea typeface="+mn-ea"/>
                <a:cs typeface="Arial" charset="0"/>
              </a:defRPr>
            </a:lvl6pPr>
            <a:lvl7pPr marL="3918661" algn="l" defTabSz="1306220" rtl="0" eaLnBrk="1" latinLnBrk="0" hangingPunct="1">
              <a:defRPr kern="1200">
                <a:solidFill>
                  <a:schemeClr val="tx1"/>
                </a:solidFill>
                <a:latin typeface="Arial" charset="0"/>
                <a:ea typeface="+mn-ea"/>
                <a:cs typeface="Arial" charset="0"/>
              </a:defRPr>
            </a:lvl7pPr>
            <a:lvl8pPr marL="4571771" algn="l" defTabSz="1306220" rtl="0" eaLnBrk="1" latinLnBrk="0" hangingPunct="1">
              <a:defRPr kern="1200">
                <a:solidFill>
                  <a:schemeClr val="tx1"/>
                </a:solidFill>
                <a:latin typeface="Arial" charset="0"/>
                <a:ea typeface="+mn-ea"/>
                <a:cs typeface="Arial" charset="0"/>
              </a:defRPr>
            </a:lvl8pPr>
            <a:lvl9pPr marL="5224882" algn="l" defTabSz="1306220" rtl="0" eaLnBrk="1" latinLnBrk="0" hangingPunct="1">
              <a:defRPr kern="1200">
                <a:solidFill>
                  <a:schemeClr val="tx1"/>
                </a:solidFill>
                <a:latin typeface="Arial" charset="0"/>
                <a:ea typeface="+mn-ea"/>
                <a:cs typeface="Arial" charset="0"/>
              </a:defRPr>
            </a:lvl9pPr>
          </a:lstStyle>
          <a:p>
            <a:pPr marL="0" marR="0" lvl="0" indent="0" algn="ctr" defTabSz="761522" rtl="0" eaLnBrk="1" fontAlgn="base" latinLnBrk="0" hangingPunct="1">
              <a:lnSpc>
                <a:spcPct val="100000"/>
              </a:lnSpc>
              <a:spcBef>
                <a:spcPct val="0"/>
              </a:spcBef>
              <a:spcAft>
                <a:spcPct val="0"/>
              </a:spcAft>
              <a:buClrTx/>
              <a:buSzTx/>
              <a:buFontTx/>
              <a:buNone/>
              <a:tabLst/>
              <a:defRPr/>
            </a:pPr>
            <a:fld id="{1B9E43C9-772F-438B-ADE0-F8493A8386F4}" type="slidenum">
              <a:rPr kumimoji="0" lang="en-US" sz="1200" b="0" i="0" u="none" strike="noStrike" kern="1200" cap="none" spc="0" normalizeH="0" baseline="0" noProof="0" smtClean="0">
                <a:ln>
                  <a:noFill/>
                </a:ln>
                <a:solidFill>
                  <a:srgbClr val="FFFFFF"/>
                </a:solidFill>
                <a:effectLst/>
                <a:uLnTx/>
                <a:uFillTx/>
                <a:latin typeface="Segoe UI Light"/>
                <a:ea typeface="+mn-ea"/>
                <a:cs typeface="Arial" charset="0"/>
              </a:rPr>
              <a:pPr marL="0" marR="0" lvl="0" indent="0" algn="ctr" defTabSz="761522" rtl="0" eaLnBrk="1" fontAlgn="base" latinLnBrk="0" hangingPunct="1">
                <a:lnSpc>
                  <a:spcPct val="100000"/>
                </a:lnSpc>
                <a:spcBef>
                  <a:spcPct val="0"/>
                </a:spcBef>
                <a:spcAft>
                  <a:spcPct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Segoe UI Light"/>
              <a:ea typeface="+mn-ea"/>
              <a:cs typeface="Arial" charset="0"/>
            </a:endParaRPr>
          </a:p>
        </p:txBody>
      </p:sp>
    </p:spTree>
    <p:extLst>
      <p:ext uri="{BB962C8B-B14F-4D97-AF65-F5344CB8AC3E}">
        <p14:creationId xmlns:p14="http://schemas.microsoft.com/office/powerpoint/2010/main" val="340413480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3950501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4994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686583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77159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866443"/>
      </p:ext>
    </p:extLst>
  </p:cSld>
  <p:clrMapOvr>
    <a:masterClrMapping/>
  </p:clrMapOvr>
  <p:transition>
    <p:fade/>
  </p:transition>
  <p:timing>
    <p:tnLst>
      <p:par>
        <p:cTn id="1" dur="indefinite" restart="never" nodeType="tmRoot"/>
      </p:par>
    </p:tnLst>
  </p:timing>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marL="0" indent="0">
              <a:spcBef>
                <a:spcPts val="1765"/>
              </a:spcBef>
              <a:buNone/>
              <a:defRPr/>
            </a:lvl1pPr>
            <a:lvl2pPr marL="0" indent="0">
              <a:buNone/>
              <a:defRPr>
                <a:solidFill>
                  <a:schemeClr val="accent2">
                    <a:lumMod val="75000"/>
                  </a:schemeClr>
                </a:solidFill>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8951990"/>
      </p:ext>
    </p:extLst>
  </p:cSld>
  <p:clrMapOvr>
    <a:masterClrMapping/>
  </p:clrMapOvr>
  <p:transition>
    <p:fade/>
  </p:transition>
  <p:timing>
    <p:tnLst>
      <p:par>
        <p:cTn id="1" dur="indefinite" restart="never" nodeType="tmRoot"/>
      </p:par>
    </p:tnLst>
  </p:timing>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12583816"/>
      </p:ext>
    </p:extLst>
  </p:cSld>
  <p:clrMapOvr>
    <a:masterClrMapping/>
  </p:clrMapOvr>
  <p:transition>
    <p:fade/>
  </p:transition>
  <p:timing>
    <p:tnLst>
      <p:par>
        <p:cTn id="1" dur="indefinite" restart="never" nodeType="tmRoot"/>
      </p:par>
    </p:tnLst>
  </p:timing>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440638" y="1635896"/>
            <a:ext cx="4482124"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7441301" y="289511"/>
            <a:ext cx="4483780" cy="89966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1797306327"/>
      </p:ext>
    </p:extLst>
  </p:cSld>
  <p:clrMapOvr>
    <a:masterClrMapping/>
  </p:clrMapOvr>
  <p:transition>
    <p:fade/>
  </p:transition>
  <p:timing>
    <p:tnLst>
      <p:par>
        <p:cTn id="1" dur="indefinite" restart="never" nodeType="tmRoot"/>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47788" y="1635896"/>
            <a:ext cx="6274974" cy="4931036"/>
          </a:xfrm>
        </p:spPr>
        <p:txBody>
          <a:bodyPr wrap="square">
            <a:noAutofit/>
          </a:bodyPr>
          <a:lstStyle>
            <a:lvl1pPr marL="0" indent="0">
              <a:buNone/>
              <a:defRPr/>
            </a:lvl1pPr>
            <a:lvl2pPr marL="0" indent="0">
              <a:buNone/>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5647789" y="289511"/>
            <a:ext cx="6277292" cy="899665"/>
          </a:xfrm>
        </p:spPr>
        <p:txBody>
          <a:bodyPr/>
          <a:lstStyle/>
          <a:p>
            <a:r>
              <a:rPr lang="en-US" dirty="0" smtClean="0"/>
              <a:t>Click to edit Master title</a:t>
            </a:r>
            <a:endParaRPr lang="en-US" dirty="0"/>
          </a:p>
        </p:txBody>
      </p:sp>
    </p:spTree>
    <p:extLst>
      <p:ext uri="{BB962C8B-B14F-4D97-AF65-F5344CB8AC3E}">
        <p14:creationId xmlns:p14="http://schemas.microsoft.com/office/powerpoint/2010/main" val="3117655076"/>
      </p:ext>
    </p:extLst>
  </p:cSld>
  <p:clrMapOvr>
    <a:masterClrMapping/>
  </p:clrMapOvr>
  <p:transition>
    <p:fade/>
  </p:transition>
  <p:timing>
    <p:tnLst>
      <p:par>
        <p:cTn id="1" dur="indefinite" restart="never" nodeType="tmRoot"/>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3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647788" y="1635896"/>
            <a:ext cx="6274974" cy="4931036"/>
          </a:xfrm>
        </p:spPr>
        <p:txBody>
          <a:bodyPr wrap="square">
            <a:noAutofit/>
          </a:bodyPr>
          <a:lstStyle>
            <a:lvl1pPr marL="0" indent="0">
              <a:buNone/>
              <a:defRPr/>
            </a:lvl1pPr>
            <a:lvl2pPr marL="0" indent="0">
              <a:buNone/>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2903122"/>
      </p:ext>
    </p:extLst>
  </p:cSld>
  <p:clrMapOvr>
    <a:masterClrMapping/>
  </p:clrMapOvr>
  <p:transition>
    <p:fade/>
  </p:transition>
  <p:timing>
    <p:tnLst>
      <p:par>
        <p:cTn id="1" dur="indefinite" restart="never" nodeType="tmRoot"/>
      </p:par>
    </p:tnLst>
  </p:timing>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843369601"/>
      </p:ext>
    </p:extLst>
  </p:cSld>
  <p:clrMapOvr>
    <a:masterClrMapping/>
  </p:clrMapOvr>
  <p:transition>
    <p:fade/>
  </p:transition>
  <p:timing>
    <p:tnLst>
      <p:par>
        <p:cTn id="1" dur="indefinite" restart="never" nodeType="tmRoot"/>
      </p:par>
    </p:tnLst>
  </p:timing>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6037512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979277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161084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a:solidFill>
            <a:schemeClr val="tx2"/>
          </a:solidFill>
        </p:spPr>
        <p:txBody>
          <a:bodyPr lIns="182880" tIns="146304" rIns="182880" bIns="146304" anchor="ctr" anchorCtr="1">
            <a:noAutofit/>
          </a:bodyPr>
          <a:lstStyle>
            <a:lvl1pPr marL="0" indent="0">
              <a:buNone/>
              <a:defRPr>
                <a:solidFill>
                  <a:schemeClr val="bg1"/>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37632496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1386381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6930847"/>
      </p:ext>
    </p:extLst>
  </p:cSld>
  <p:clrMapOvr>
    <a:masterClrMapping/>
  </p:clrMapOvr>
  <p:transition>
    <p:fade/>
  </p:transition>
  <p:timing>
    <p:tnLst>
      <p:par>
        <p:cTn id="1" dur="indefinite" restart="never" nodeType="tmRoot"/>
      </p:par>
    </p:tnLst>
  </p:timing>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463015"/>
      </p:ext>
    </p:extLst>
  </p:cSld>
  <p:clrMapOvr>
    <a:masterClrMapping/>
  </p:clrMapOvr>
  <p:transition>
    <p:fade/>
  </p:transition>
  <p:timing>
    <p:tnLst>
      <p:par>
        <p:cTn id="1" dur="indefinite" restart="never" nodeType="tmRoot"/>
      </p:par>
    </p:tnLst>
  </p:timing>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255236920"/>
      </p:ext>
    </p:extLst>
  </p:cSld>
  <p:clrMapOvr>
    <a:masterClrMapping/>
  </p:clrMapOvr>
  <p:transition>
    <p:fade/>
  </p:transition>
  <p:timing>
    <p:tnLst>
      <p:par>
        <p:cTn id="1" dur="indefinite" restart="never" nodeType="tmRoot"/>
      </p:par>
    </p:tnLst>
  </p:timing>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72832514"/>
      </p:ext>
    </p:extLst>
  </p:cSld>
  <p:clrMapOvr>
    <a:masterClrMapping/>
  </p:clrMapOvr>
  <p:transition>
    <p:fade/>
  </p:transition>
  <p:timing>
    <p:tnLst>
      <p:par>
        <p:cTn id="1" dur="indefinite" restart="never" nodeType="tmRoot"/>
      </p:par>
    </p:tnLst>
  </p:timing>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dirty="0"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dirty="0"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45502085"/>
      </p:ext>
    </p:extLst>
  </p:cSld>
  <p:clrMapOvr>
    <a:masterClrMapping/>
  </p:clrMapOvr>
  <p:transition>
    <p:fade/>
  </p:transition>
  <p:timing>
    <p:tnLst>
      <p:par>
        <p:cTn id="1" dur="indefinite" restart="never" nodeType="tmRoot"/>
      </p:par>
    </p:tnLst>
  </p:timing>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582714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95767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43616675"/>
      </p:ext>
    </p:extLst>
  </p:cSld>
  <p:clrMapOvr>
    <a:masterClrMapping/>
  </p:clrMapOvr>
  <p:transition>
    <p:fade/>
  </p:transition>
  <p:timing>
    <p:tnLst>
      <p:par>
        <p:cTn id="1" dur="indefinite" restart="never" nodeType="tmRoot"/>
      </p:par>
    </p:tnLst>
  </p:timing>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03516434"/>
      </p:ext>
    </p:extLst>
  </p:cSld>
  <p:clrMapOvr>
    <a:masterClrMapping/>
  </p:clrMapOvr>
  <p:transition>
    <p:fade/>
  </p:transition>
  <p:timing>
    <p:tnLst>
      <p:par>
        <p:cTn id="1" dur="indefinite" restart="never" nodeType="tmRoot"/>
      </p:par>
    </p:tnLst>
  </p:timing>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269239" y="1038194"/>
            <a:ext cx="11653523" cy="561290"/>
          </a:xfrm>
        </p:spPr>
        <p:txBody>
          <a:bodyPr/>
          <a:lstStyle>
            <a:lvl1pPr marL="0" indent="0">
              <a:buNone/>
              <a:defRPr sz="2745">
                <a:solidFill>
                  <a:schemeClr val="tx2"/>
                </a:solidFill>
              </a:defRPr>
            </a:lvl1pPr>
          </a:lstStyle>
          <a:p>
            <a:pPr lvl="0"/>
            <a:r>
              <a:rPr lang="en-US" dirty="0" smtClean="0"/>
              <a:t>Click to edit Master text styles</a:t>
            </a:r>
          </a:p>
        </p:txBody>
      </p:sp>
    </p:spTree>
    <p:extLst>
      <p:ext uri="{BB962C8B-B14F-4D97-AF65-F5344CB8AC3E}">
        <p14:creationId xmlns:p14="http://schemas.microsoft.com/office/powerpoint/2010/main" val="2163166649"/>
      </p:ext>
    </p:extLst>
  </p:cSld>
  <p:clrMapOvr>
    <a:masterClrMapping/>
  </p:clrMapOvr>
  <p:transition>
    <p:fade/>
  </p:transition>
  <p:timing>
    <p:tnLst>
      <p:par>
        <p:cTn id="1" dur="indefinite" restart="never" nodeType="tmRoot"/>
      </p:par>
    </p:tnLst>
  </p:timing>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6132"/>
      </p:ext>
    </p:extLst>
  </p:cSld>
  <p:clrMapOvr>
    <a:masterClrMapping/>
  </p:clrMapOvr>
  <p:transition>
    <p:fade/>
  </p:transition>
  <p:timing>
    <p:tnLst>
      <p:par>
        <p:cTn id="1" dur="indefinite" restart="never" nodeType="tmRoot"/>
      </p:par>
    </p:tnLst>
  </p:timing>
</p:sldLayout>
</file>

<file path=ppt/slideLayouts/slideLayout52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608595106"/>
      </p:ext>
    </p:extLst>
  </p:cSld>
  <p:clrMapOvr>
    <a:masterClrMapping/>
  </p:clrMapOvr>
  <p:transition>
    <p:fade/>
  </p:transition>
  <p:timing>
    <p:tnLst>
      <p:par>
        <p:cTn id="1" dur="indefinite" restart="never" nodeType="tmRoot"/>
      </p:par>
    </p:tnLst>
  </p:timing>
</p:sldLayout>
</file>

<file path=ppt/slideLayouts/slideLayout5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3757826"/>
      </p:ext>
    </p:extLst>
  </p:cSld>
  <p:clrMapOvr>
    <a:masterClrMapping/>
  </p:clrMapOvr>
  <p:transition>
    <p:fade/>
  </p:transition>
  <p:timing>
    <p:tnLst>
      <p:par>
        <p:cTn id="1" dur="indefinite" restart="never" nodeType="tmRoot"/>
      </p:par>
    </p:tnLst>
  </p:timing>
</p:sldLayout>
</file>

<file path=ppt/slideLayouts/slideLayout5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740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581529296"/>
      </p:ext>
    </p:extLst>
  </p:cSld>
  <p:clrMapOvr>
    <a:masterClrMapping/>
  </p:clrMapOvr>
  <p:timing>
    <p:tnLst>
      <p:par>
        <p:cTn id="1" dur="indefinite" restart="never" nodeType="tmRoot"/>
      </p:par>
    </p:tnLst>
  </p:timing>
</p:sldLayout>
</file>

<file path=ppt/slideLayouts/slideLayout527.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defRPr/>
            </a:pPr>
            <a:fld id="{4CED8391-71CF-4FD3-A093-40D26DE2D47C}" type="slidenum">
              <a:rPr lang="en-US" sz="1765" smtClean="0">
                <a:solidFill>
                  <a:srgbClr val="00188F"/>
                </a:solidFill>
              </a:rPr>
              <a:pPr defTabSz="914367">
                <a:defRPr/>
              </a:pPr>
              <a:t>‹#›</a:t>
            </a:fld>
            <a:endParaRPr lang="en-US" sz="1765" dirty="0">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84175" y="1181101"/>
            <a:ext cx="11234738"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8898930"/>
      </p:ext>
    </p:extLst>
  </p:cSld>
  <p:clrMapOvr>
    <a:masterClrMapping/>
  </p:clrMapOvr>
  <p:transition>
    <p:fade/>
  </p:transition>
  <p:timing>
    <p:tnLst>
      <p:par>
        <p:cTn id="1" dur="indefinite" restart="never" nodeType="tmRoot"/>
      </p:par>
    </p:tnLst>
  </p:timing>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352953088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14893468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33788744"/>
      </p:ext>
    </p:extLst>
  </p:cSld>
  <p:clrMapOvr>
    <a:masterClrMapping/>
  </p:clrMapOvr>
  <p:transition>
    <p:fade/>
  </p:transition>
  <p:timing>
    <p:tnLst>
      <p:par>
        <p:cTn id="1" dur="indefinite" restart="never" nodeType="tmRoot"/>
      </p:par>
    </p:tnLst>
  </p:timing>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4" name="Rectangle 3"/>
          <p:cNvSpPr/>
          <p:nvPr userDrawn="1"/>
        </p:nvSpPr>
        <p:spPr bwMode="auto">
          <a:xfrm>
            <a:off x="0" y="5005137"/>
            <a:ext cx="12192000" cy="18528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r" defTabSz="91392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extBox 1"/>
          <p:cNvSpPr txBox="1"/>
          <p:nvPr userDrawn="1"/>
        </p:nvSpPr>
        <p:spPr>
          <a:xfrm>
            <a:off x="232611" y="5777652"/>
            <a:ext cx="6752390" cy="56323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smtClean="0">
                <a:ln>
                  <a:noFill/>
                </a:ln>
                <a:solidFill>
                  <a:srgbClr val="FFFFFF"/>
                </a:solidFill>
                <a:effectLst/>
                <a:uLnTx/>
                <a:uFillTx/>
                <a:latin typeface="Segoe UI Light" panose="020B0502040204020203" pitchFamily="34" charset="0"/>
                <a:ea typeface="Segoe UI" panose="020B0502040204020203" pitchFamily="34" charset="0"/>
                <a:cs typeface="Segoe UI" panose="020B0502040204020203" pitchFamily="34" charset="0"/>
              </a:rPr>
              <a:t>Create the Internet of Your Things</a:t>
            </a:r>
          </a:p>
        </p:txBody>
      </p:sp>
      <p:sp>
        <p:nvSpPr>
          <p:cNvPr id="5" name="Text Placeholder 41"/>
          <p:cNvSpPr txBox="1">
            <a:spLocks/>
          </p:cNvSpPr>
          <p:nvPr userDrawn="1"/>
        </p:nvSpPr>
        <p:spPr>
          <a:xfrm>
            <a:off x="268555" y="6272761"/>
            <a:ext cx="2664979" cy="242782"/>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72324" rtl="0" eaLnBrk="1" fontAlgn="auto" latinLnBrk="0" hangingPunct="1">
              <a:lnSpc>
                <a:spcPct val="100000"/>
              </a:lnSpc>
              <a:spcBef>
                <a:spcPts val="0"/>
              </a:spcBef>
              <a:spcAft>
                <a:spcPts val="0"/>
              </a:spcAft>
              <a:buClrTx/>
              <a:buSzTx/>
              <a:buFontTx/>
              <a:buNone/>
              <a:tabLst/>
              <a:defRPr/>
            </a:pPr>
            <a:r>
              <a:rPr kumimoji="0" lang="nl-NL" sz="1000" b="0" i="0" u="none" strike="noStrike" kern="1200" cap="none" spc="0" normalizeH="0" baseline="0" noProof="0" dirty="0">
                <a:ln>
                  <a:noFill/>
                </a:ln>
                <a:solidFill>
                  <a:srgbClr val="FFFFFF"/>
                </a:solidFill>
                <a:effectLst/>
                <a:uLnTx/>
                <a:uFillTx/>
                <a:latin typeface="Segoe UI"/>
                <a:ea typeface="+mn-ea"/>
                <a:cs typeface="+mn-cs"/>
              </a:rPr>
              <a:t>www.InternetofYourThings.com</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229" y="5128295"/>
            <a:ext cx="1806670" cy="664572"/>
          </a:xfrm>
          <a:prstGeom prst="rect">
            <a:avLst/>
          </a:prstGeom>
        </p:spPr>
      </p:pic>
    </p:spTree>
    <p:extLst>
      <p:ext uri="{BB962C8B-B14F-4D97-AF65-F5344CB8AC3E}">
        <p14:creationId xmlns:p14="http://schemas.microsoft.com/office/powerpoint/2010/main" val="452985889"/>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090456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892525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461567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789465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9927693" y="6308981"/>
            <a:ext cx="1229852" cy="345606"/>
          </a:xfrm>
          <a:prstGeom prst="rect">
            <a:avLst/>
          </a:prstGeom>
        </p:spPr>
      </p:pic>
    </p:spTree>
    <p:extLst>
      <p:ext uri="{BB962C8B-B14F-4D97-AF65-F5344CB8AC3E}">
        <p14:creationId xmlns:p14="http://schemas.microsoft.com/office/powerpoint/2010/main" val="3939246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10464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73433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6843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88596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355161965"/>
      </p:ext>
    </p:extLst>
  </p:cSld>
  <p:clrMapOvr>
    <a:masterClrMapping/>
  </p:clrMapOvr>
  <p:transition>
    <p:fade/>
  </p:transition>
  <p:timing>
    <p:tnLst>
      <p:par>
        <p:cTn id="1" dur="indefinite" restart="never" nodeType="tmRoot"/>
      </p:par>
    </p:tnLst>
  </p:timing>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653145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3153442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8274654"/>
      </p:ext>
    </p:extLst>
  </p:cSld>
  <p:clrMapOvr>
    <a:masterClrMapping/>
  </p:clrMapOvr>
  <p:transition>
    <p:fade/>
  </p:transition>
  <p:timing>
    <p:tnLst>
      <p:par>
        <p:cTn id="1" dur="indefinite" restart="never" nodeType="tmRoot"/>
      </p:par>
    </p:tnLst>
  </p:timing>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3868813"/>
      </p:ext>
    </p:extLst>
  </p:cSld>
  <p:clrMapOvr>
    <a:masterClrMapping/>
  </p:clrMapOvr>
  <p:transition>
    <p:fade/>
  </p:transition>
  <p:timing>
    <p:tnLst>
      <p:par>
        <p:cTn id="1" dur="indefinite" restart="never" nodeType="tmRoot"/>
      </p:par>
    </p:tnLst>
  </p:timing>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00382468"/>
      </p:ext>
    </p:extLst>
  </p:cSld>
  <p:clrMapOvr>
    <a:masterClrMapping/>
  </p:clrMapOvr>
  <p:transition>
    <p:fade/>
  </p:transition>
  <p:timing>
    <p:tnLst>
      <p:par>
        <p:cTn id="1" dur="indefinite" restart="never" nodeType="tmRoot"/>
      </p:par>
    </p:tnLst>
  </p:timing>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73999"/>
      </p:ext>
    </p:extLst>
  </p:cSld>
  <p:clrMapOvr>
    <a:masterClrMapping/>
  </p:clrMapOvr>
  <p:transition>
    <p:fade/>
  </p:transition>
  <p:timing>
    <p:tnLst>
      <p:par>
        <p:cTn id="1" dur="indefinite" restart="never" nodeType="tmRoot"/>
      </p:par>
    </p:tnLst>
  </p:timing>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9092442"/>
      </p:ext>
    </p:extLst>
  </p:cSld>
  <p:clrMapOvr>
    <a:masterClrMapping/>
  </p:clrMapOvr>
  <p:transition>
    <p:fade/>
  </p:transition>
  <p:timing>
    <p:tnLst>
      <p:par>
        <p:cTn id="1" dur="indefinite" restart="never" nodeType="tmRoot"/>
      </p:par>
    </p:tnLst>
  </p:timing>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9927992"/>
      </p:ext>
    </p:extLst>
  </p:cSld>
  <p:clrMapOvr>
    <a:masterClrMapping/>
  </p:clrMapOvr>
  <p:transition>
    <p:fade/>
  </p:transition>
  <p:timing>
    <p:tnLst>
      <p:par>
        <p:cTn id="1" dur="indefinite" restart="never" nodeType="tmRoot"/>
      </p:par>
    </p:tnLst>
  </p:timing>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7010492"/>
      </p:ext>
    </p:extLst>
  </p:cSld>
  <p:clrMapOvr>
    <a:masterClrMapping/>
  </p:clrMapOvr>
  <p:transition>
    <p:fade/>
  </p:transition>
  <p:timing>
    <p:tnLst>
      <p:par>
        <p:cTn id="1" dur="indefinite" restart="never" nodeType="tmRoot"/>
      </p:par>
    </p:tnLst>
  </p:timing>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201576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5905245"/>
      </p:ext>
    </p:extLst>
  </p:cSld>
  <p:clrMapOvr>
    <a:masterClrMapping/>
  </p:clrMapOvr>
  <p:transition>
    <p:fade/>
  </p:transition>
  <p:timing>
    <p:tnLst>
      <p:par>
        <p:cTn id="1" dur="indefinite" restart="never" nodeType="tmRoot"/>
      </p:par>
    </p:tnLst>
  </p:timing>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86091487"/>
      </p:ext>
    </p:extLst>
  </p:cSld>
  <p:clrMapOvr>
    <a:masterClrMapping/>
  </p:clrMapOvr>
  <p:transition>
    <p:fade/>
  </p:transition>
  <p:timing>
    <p:tnLst>
      <p:par>
        <p:cTn id="1" dur="indefinite" restart="never" nodeType="tmRoot"/>
      </p:par>
    </p:tnLst>
  </p:timing>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0364810"/>
      </p:ext>
    </p:extLst>
  </p:cSld>
  <p:clrMapOvr>
    <a:masterClrMapping/>
  </p:clrMapOvr>
  <p:transition>
    <p:fade/>
  </p:transition>
  <p:timing>
    <p:tnLst>
      <p:par>
        <p:cTn id="1" dur="indefinite" restart="never" nodeType="tmRoot"/>
      </p:par>
    </p:tnLst>
  </p:timing>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78353078"/>
      </p:ext>
    </p:extLst>
  </p:cSld>
  <p:clrMapOvr>
    <a:masterClrMapping/>
  </p:clrMapOvr>
  <p:transition>
    <p:fade/>
  </p:transition>
  <p:timing>
    <p:tnLst>
      <p:par>
        <p:cTn id="1" dur="indefinite" restart="never" nodeType="tmRoot"/>
      </p:par>
    </p:tnLst>
  </p:timing>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6322831"/>
      </p:ext>
    </p:extLst>
  </p:cSld>
  <p:clrMapOvr>
    <a:masterClrMapping/>
  </p:clrMapOvr>
  <p:transition>
    <p:fade/>
  </p:transition>
  <p:timing>
    <p:tnLst>
      <p:par>
        <p:cTn id="1" dur="indefinite" restart="never" nodeType="tmRoot"/>
      </p:par>
    </p:tnLst>
  </p:timing>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238846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29763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89309565"/>
      </p:ext>
    </p:extLst>
  </p:cSld>
  <p:clrMapOvr>
    <a:masterClrMapping/>
  </p:clrMapOvr>
  <p:transition>
    <p:fade/>
  </p:transition>
  <p:timing>
    <p:tnLst>
      <p:par>
        <p:cTn id="1" dur="indefinite" restart="never" nodeType="tmRoot"/>
      </p:par>
    </p:tnLst>
  </p:timing>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19585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370256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46120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7706163"/>
      </p:ext>
    </p:extLst>
  </p:cSld>
  <p:clrMapOvr>
    <a:masterClrMapping/>
  </p:clrMapOvr>
  <p:transition>
    <p:fade/>
  </p:transition>
  <p:timing>
    <p:tnLst>
      <p:par>
        <p:cTn id="1" dur="indefinite" restart="never" nodeType="tmRoot"/>
      </p:par>
    </p:tnLst>
  </p:timing>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2761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470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8821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398035"/>
      </p:ext>
    </p:extLst>
  </p:cSld>
  <p:clrMapOvr>
    <a:masterClrMapping/>
  </p:clrMapOvr>
  <p:transition>
    <p:fade/>
  </p:transition>
  <p:timing>
    <p:tnLst>
      <p:par>
        <p:cTn id="1" dur="indefinite" restart="never" nodeType="tmRoot"/>
      </p:par>
    </p:tnLst>
  </p:timing>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35" fontAlgn="base">
              <a:spcBef>
                <a:spcPct val="0"/>
              </a:spcBef>
              <a:spcAft>
                <a:spcPct val="0"/>
              </a:spcAft>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7599538"/>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0757877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80125" y="440042"/>
            <a:ext cx="2907036" cy="1257969"/>
          </a:xfrm>
          <a:prstGeom prst="rect">
            <a:avLst/>
          </a:prstGeom>
        </p:spPr>
      </p:pic>
    </p:spTree>
    <p:extLst>
      <p:ext uri="{BB962C8B-B14F-4D97-AF65-F5344CB8AC3E}">
        <p14:creationId xmlns:p14="http://schemas.microsoft.com/office/powerpoint/2010/main" val="234568705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08"/>
            <a:ext cx="12191999" cy="6855984"/>
          </a:xfrm>
          <a:prstGeom prst="rect">
            <a:avLst/>
          </a:prstGeom>
        </p:spPr>
      </p:pic>
      <p:sp>
        <p:nvSpPr>
          <p:cNvPr id="14" name="Dark gradation bottom"/>
          <p:cNvSpPr/>
          <p:nvPr userDrawn="1"/>
        </p:nvSpPr>
        <p:spPr bwMode="gray">
          <a:xfrm flipV="1">
            <a:off x="0" y="-3"/>
            <a:ext cx="12202081"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07"/>
            <a:ext cx="12202080"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69239" y="2084172"/>
            <a:ext cx="6274974"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4146242"/>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pic>
        <p:nvPicPr>
          <p:cNvPr id="12"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4788" y="440042"/>
            <a:ext cx="2907036" cy="1257969"/>
          </a:xfrm>
          <a:prstGeom prst="rect">
            <a:avLst/>
          </a:prstGeom>
        </p:spPr>
      </p:pic>
    </p:spTree>
    <p:extLst>
      <p:ext uri="{BB962C8B-B14F-4D97-AF65-F5344CB8AC3E}">
        <p14:creationId xmlns:p14="http://schemas.microsoft.com/office/powerpoint/2010/main" val="3415672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184715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067823"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0"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788" y="440042"/>
            <a:ext cx="2907036" cy="1257969"/>
          </a:xfrm>
          <a:prstGeom prst="rect">
            <a:avLst/>
          </a:prstGeom>
        </p:spPr>
      </p:pic>
    </p:spTree>
    <p:extLst>
      <p:ext uri="{BB962C8B-B14F-4D97-AF65-F5344CB8AC3E}">
        <p14:creationId xmlns:p14="http://schemas.microsoft.com/office/powerpoint/2010/main" val="15586699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571310387"/>
      </p:ext>
    </p:extLst>
  </p:cSld>
  <p:clrMapOvr>
    <a:masterClrMapping/>
  </p:clrMapOvr>
  <p:transition>
    <p:fade/>
  </p:transition>
  <p:timing>
    <p:tnLst>
      <p:par>
        <p:cTn id="1" dur="indefinite" restart="never" nodeType="tmRoot"/>
      </p:par>
    </p:tnLst>
  </p:timing>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4039193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612951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61632374"/>
      </p:ext>
    </p:extLst>
  </p:cSld>
  <p:clrMapOvr>
    <a:masterClrMapping/>
  </p:clrMapOvr>
  <p:transition>
    <p:fade/>
  </p:transition>
  <p:timing>
    <p:tnLst>
      <p:par>
        <p:cTn id="1" dur="indefinite" restart="never" nodeType="tmRoot"/>
      </p:par>
    </p:tnLst>
  </p:timing>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17249001"/>
      </p:ext>
    </p:extLst>
  </p:cSld>
  <p:clrMapOvr>
    <a:masterClrMapping/>
  </p:clrMapOvr>
  <p:transition>
    <p:fade/>
  </p:transition>
  <p:timing>
    <p:tnLst>
      <p:par>
        <p:cTn id="1" dur="indefinite" restart="never" nodeType="tmRoot"/>
      </p:par>
    </p:tnLst>
  </p:timing>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604728432"/>
      </p:ext>
    </p:extLst>
  </p:cSld>
  <p:clrMapOvr>
    <a:masterClrMapping/>
  </p:clrMapOvr>
  <p:transition>
    <p:fade/>
  </p:transition>
  <p:timing>
    <p:tnLst>
      <p:par>
        <p:cTn id="1" dur="indefinite" restart="never" nodeType="tmRoot"/>
      </p:par>
    </p:tnLst>
  </p:timing>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373019020"/>
      </p:ext>
    </p:extLst>
  </p:cSld>
  <p:clrMapOvr>
    <a:masterClrMapping/>
  </p:clrMapOvr>
  <p:transition>
    <p:fade/>
  </p:transition>
  <p:timing>
    <p:tnLst>
      <p:par>
        <p:cTn id="1" dur="indefinite" restart="never" nodeType="tmRoot"/>
      </p:par>
    </p:tnLst>
  </p:timing>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805112"/>
      </p:ext>
    </p:extLst>
  </p:cSld>
  <p:clrMapOvr>
    <a:masterClrMapping/>
  </p:clrMapOvr>
  <p:transition>
    <p:fade/>
  </p:transition>
  <p:timing>
    <p:tnLst>
      <p:par>
        <p:cTn id="1" dur="indefinite" restart="never" nodeType="tmRoot"/>
      </p:par>
    </p:tnLst>
  </p:timing>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135004"/>
      </p:ext>
    </p:extLst>
  </p:cSld>
  <p:clrMapOvr>
    <a:masterClrMapping/>
  </p:clrMapOvr>
  <p:transition>
    <p:fade/>
  </p:transition>
  <p:timing>
    <p:tnLst>
      <p:par>
        <p:cTn id="1" dur="indefinite" restart="never" nodeType="tmRoot"/>
      </p:par>
    </p:tnLst>
  </p:timing>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0870387"/>
      </p:ext>
    </p:extLst>
  </p:cSld>
  <p:clrMapOvr>
    <a:masterClrMapping/>
  </p:clrMapOvr>
  <p:transition>
    <p:fade/>
  </p:transition>
  <p:timing>
    <p:tnLst>
      <p:par>
        <p:cTn id="1" dur="indefinite" restart="never" nodeType="tmRoot"/>
      </p:par>
    </p:tnLst>
  </p:timing>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368120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727944572"/>
      </p:ext>
    </p:extLst>
  </p:cSld>
  <p:clrMapOvr>
    <a:masterClrMapping/>
  </p:clrMapOvr>
  <p:transition>
    <p:fade/>
  </p:transition>
  <p:timing>
    <p:tnLst>
      <p:par>
        <p:cTn id="1" dur="indefinite" restart="never" nodeType="tmRoot"/>
      </p:par>
    </p:tnLst>
  </p:timing>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7169640"/>
      </p:ext>
    </p:extLst>
  </p:cSld>
  <p:clrMapOvr>
    <a:masterClrMapping/>
  </p:clrMapOvr>
  <p:transition>
    <p:fade/>
  </p:transition>
  <p:timing>
    <p:tnLst>
      <p:par>
        <p:cTn id="1" dur="indefinite" restart="never" nodeType="tmRoot"/>
      </p:par>
    </p:tnLst>
  </p:timing>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7049712"/>
      </p:ext>
    </p:extLst>
  </p:cSld>
  <p:clrMapOvr>
    <a:masterClrMapping/>
  </p:clrMapOvr>
  <p:transition>
    <p:fade/>
  </p:transition>
  <p:timing>
    <p:tnLst>
      <p:par>
        <p:cTn id="1" dur="indefinite" restart="never" nodeType="tmRoot"/>
      </p:par>
    </p:tnLst>
  </p:timing>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16443931"/>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7224470"/>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0030618"/>
      </p:ext>
    </p:extLst>
  </p:cSld>
  <p:clrMapOvr>
    <a:masterClrMapping/>
  </p:clrMapOvr>
  <p:transition>
    <p:fade/>
  </p:transition>
  <p:timing>
    <p:tnLst>
      <p:par>
        <p:cTn id="1" dur="indefinite" restart="never" nodeType="tmRoot"/>
      </p:par>
    </p:tnLst>
  </p:timing>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40530441"/>
      </p:ext>
    </p:extLst>
  </p:cSld>
  <p:clrMapOvr>
    <a:masterClrMapping/>
  </p:clrMapOvr>
  <p:transition>
    <p:fade/>
  </p:transition>
  <p:timing>
    <p:tnLst>
      <p:par>
        <p:cTn id="1" dur="indefinite" restart="never" nodeType="tmRoot"/>
      </p:par>
    </p:tnLst>
  </p:timing>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4113349343"/>
      </p:ext>
    </p:extLst>
  </p:cSld>
  <p:clrMapOvr>
    <a:masterClrMapping/>
  </p:clrMapOvr>
  <p:transition>
    <p:fade/>
  </p:transition>
  <p:timing>
    <p:tnLst>
      <p:par>
        <p:cTn id="1" dur="indefinite" restart="never" nodeType="tmRoot"/>
      </p:par>
    </p:tnLst>
  </p:timing>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1772838748"/>
      </p:ext>
    </p:extLst>
  </p:cSld>
  <p:clrMapOvr>
    <a:masterClrMapping/>
  </p:clrMapOvr>
  <p:transition>
    <p:fade/>
  </p:transition>
  <p:timing>
    <p:tnLst>
      <p:par>
        <p:cTn id="1" dur="indefinite" restart="never" nodeType="tmRoot"/>
      </p:par>
    </p:tnLst>
  </p:timing>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749926587"/>
      </p:ext>
    </p:extLst>
  </p:cSld>
  <p:clrMapOvr>
    <a:masterClrMapping/>
  </p:clrMapOvr>
  <p:transition>
    <p:fade/>
  </p:transition>
  <p:timing>
    <p:tnLst>
      <p:par>
        <p:cTn id="1" dur="indefinite" restart="never" nodeType="tmRoot"/>
      </p:par>
    </p:tnLst>
  </p:timing>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08912486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769436165"/>
      </p:ext>
    </p:extLst>
  </p:cSld>
  <p:clrMapOvr>
    <a:masterClrMapping/>
  </p:clrMapOvr>
  <p:transition>
    <p:fade/>
  </p:transition>
  <p:timing>
    <p:tnLst>
      <p:par>
        <p:cTn id="1" dur="indefinite" restart="never" nodeType="tmRoot"/>
      </p:par>
    </p:tnLst>
  </p:timing>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2272785"/>
      </p:ext>
    </p:extLst>
  </p:cSld>
  <p:clrMapOvr>
    <a:masterClrMapping/>
  </p:clrMapOvr>
  <p:transition>
    <p:fade/>
  </p:transition>
  <p:timing>
    <p:tnLst>
      <p:par>
        <p:cTn id="1" dur="indefinite" restart="never" nodeType="tmRoot"/>
      </p:par>
    </p:tnLst>
  </p:timing>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986350"/>
      </p:ext>
    </p:extLst>
  </p:cSld>
  <p:clrMapOvr>
    <a:masterClrMapping/>
  </p:clrMapOvr>
  <p:transition>
    <p:fade/>
  </p:transition>
  <p:timing>
    <p:tnLst>
      <p:par>
        <p:cTn id="1" dur="indefinite" restart="never" nodeType="tmRoot"/>
      </p:par>
    </p:tnLst>
  </p:timing>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531367"/>
      </p:ext>
    </p:extLst>
  </p:cSld>
  <p:clrMapOvr>
    <a:masterClrMapping/>
  </p:clrMapOvr>
  <p:transition>
    <p:fade/>
  </p:transition>
  <p:timing>
    <p:tnLst>
      <p:par>
        <p:cTn id="1" dur="indefinite" restart="never" nodeType="tmRoot"/>
      </p:par>
    </p:tnLst>
  </p:timing>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578080"/>
      </p:ext>
    </p:extLst>
  </p:cSld>
  <p:clrMapOvr>
    <a:masterClrMapping/>
  </p:clrMapOvr>
  <p:transition>
    <p:fade/>
  </p:transition>
  <p:timing>
    <p:tnLst>
      <p:par>
        <p:cTn id="1" dur="indefinite" restart="never" nodeType="tmRoot"/>
      </p:par>
    </p:tnLst>
  </p:timing>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250624"/>
      </p:ext>
    </p:extLst>
  </p:cSld>
  <p:clrMapOvr>
    <a:masterClrMapping/>
  </p:clrMapOvr>
  <p:transition>
    <p:fade/>
  </p:transition>
  <p:timing>
    <p:tnLst>
      <p:par>
        <p:cTn id="1" dur="indefinite" restart="never" nodeType="tmRoot"/>
      </p:par>
    </p:tnLst>
  </p:timing>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2517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939939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7.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4192810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1.34362E-6 L -3.90605E-7 -1.34362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3294251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9915461"/>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1865848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07242008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5378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9288230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983417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88748870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683410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677598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880614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95636101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55611248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85033482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40407145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12712503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164956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943795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190735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418049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130034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058088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869813208"/>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6810152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07244673"/>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48256262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862536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635878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8276160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3585241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0920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3418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5774472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80125" y="440042"/>
            <a:ext cx="2907036" cy="1257969"/>
          </a:xfrm>
          <a:prstGeom prst="rect">
            <a:avLst/>
          </a:prstGeom>
        </p:spPr>
      </p:pic>
    </p:spTree>
    <p:extLst>
      <p:ext uri="{BB962C8B-B14F-4D97-AF65-F5344CB8AC3E}">
        <p14:creationId xmlns:p14="http://schemas.microsoft.com/office/powerpoint/2010/main" val="2146617246"/>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5902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16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264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1281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050096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89787599"/>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79513005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47124390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6913507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056049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 Type="http://schemas.openxmlformats.org/officeDocument/2006/relationships/slideLayout" Target="../slideLayouts/slideLayout245.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13.xml"/><Relationship Id="rId13" Type="http://schemas.openxmlformats.org/officeDocument/2006/relationships/slideLayout" Target="../slideLayouts/slideLayout318.xml"/><Relationship Id="rId18" Type="http://schemas.openxmlformats.org/officeDocument/2006/relationships/slideLayout" Target="../slideLayouts/slideLayout323.xml"/><Relationship Id="rId26" Type="http://schemas.openxmlformats.org/officeDocument/2006/relationships/slideLayout" Target="../slideLayouts/slideLayout331.xml"/><Relationship Id="rId3" Type="http://schemas.openxmlformats.org/officeDocument/2006/relationships/slideLayout" Target="../slideLayouts/slideLayout308.xml"/><Relationship Id="rId21" Type="http://schemas.openxmlformats.org/officeDocument/2006/relationships/slideLayout" Target="../slideLayouts/slideLayout326.xml"/><Relationship Id="rId7" Type="http://schemas.openxmlformats.org/officeDocument/2006/relationships/slideLayout" Target="../slideLayouts/slideLayout312.xml"/><Relationship Id="rId12" Type="http://schemas.openxmlformats.org/officeDocument/2006/relationships/slideLayout" Target="../slideLayouts/slideLayout317.xml"/><Relationship Id="rId17" Type="http://schemas.openxmlformats.org/officeDocument/2006/relationships/slideLayout" Target="../slideLayouts/slideLayout322.xml"/><Relationship Id="rId25" Type="http://schemas.openxmlformats.org/officeDocument/2006/relationships/slideLayout" Target="../slideLayouts/slideLayout330.xml"/><Relationship Id="rId2" Type="http://schemas.openxmlformats.org/officeDocument/2006/relationships/slideLayout" Target="../slideLayouts/slideLayout307.xml"/><Relationship Id="rId16" Type="http://schemas.openxmlformats.org/officeDocument/2006/relationships/slideLayout" Target="../slideLayouts/slideLayout321.xml"/><Relationship Id="rId20" Type="http://schemas.openxmlformats.org/officeDocument/2006/relationships/slideLayout" Target="../slideLayouts/slideLayout325.xml"/><Relationship Id="rId29" Type="http://schemas.openxmlformats.org/officeDocument/2006/relationships/slideLayout" Target="../slideLayouts/slideLayout334.xml"/><Relationship Id="rId1" Type="http://schemas.openxmlformats.org/officeDocument/2006/relationships/slideLayout" Target="../slideLayouts/slideLayout306.xml"/><Relationship Id="rId6" Type="http://schemas.openxmlformats.org/officeDocument/2006/relationships/slideLayout" Target="../slideLayouts/slideLayout311.xml"/><Relationship Id="rId11" Type="http://schemas.openxmlformats.org/officeDocument/2006/relationships/slideLayout" Target="../slideLayouts/slideLayout316.xml"/><Relationship Id="rId24" Type="http://schemas.openxmlformats.org/officeDocument/2006/relationships/slideLayout" Target="../slideLayouts/slideLayout329.xml"/><Relationship Id="rId5" Type="http://schemas.openxmlformats.org/officeDocument/2006/relationships/slideLayout" Target="../slideLayouts/slideLayout310.xml"/><Relationship Id="rId15" Type="http://schemas.openxmlformats.org/officeDocument/2006/relationships/slideLayout" Target="../slideLayouts/slideLayout320.xml"/><Relationship Id="rId23" Type="http://schemas.openxmlformats.org/officeDocument/2006/relationships/slideLayout" Target="../slideLayouts/slideLayout328.xml"/><Relationship Id="rId28" Type="http://schemas.openxmlformats.org/officeDocument/2006/relationships/slideLayout" Target="../slideLayouts/slideLayout333.xml"/><Relationship Id="rId10" Type="http://schemas.openxmlformats.org/officeDocument/2006/relationships/slideLayout" Target="../slideLayouts/slideLayout315.xml"/><Relationship Id="rId19" Type="http://schemas.openxmlformats.org/officeDocument/2006/relationships/slideLayout" Target="../slideLayouts/slideLayout324.xml"/><Relationship Id="rId4" Type="http://schemas.openxmlformats.org/officeDocument/2006/relationships/slideLayout" Target="../slideLayouts/slideLayout309.xml"/><Relationship Id="rId9" Type="http://schemas.openxmlformats.org/officeDocument/2006/relationships/slideLayout" Target="../slideLayouts/slideLayout314.xml"/><Relationship Id="rId14" Type="http://schemas.openxmlformats.org/officeDocument/2006/relationships/slideLayout" Target="../slideLayouts/slideLayout319.xml"/><Relationship Id="rId22" Type="http://schemas.openxmlformats.org/officeDocument/2006/relationships/slideLayout" Target="../slideLayouts/slideLayout327.xml"/><Relationship Id="rId27" Type="http://schemas.openxmlformats.org/officeDocument/2006/relationships/slideLayout" Target="../slideLayouts/slideLayout332.xml"/><Relationship Id="rId30"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9" Type="http://schemas.openxmlformats.org/officeDocument/2006/relationships/image" Target="../media/image94.png"/><Relationship Id="rId3" Type="http://schemas.openxmlformats.org/officeDocument/2006/relationships/slideLayout" Target="../slideLayouts/slideLayout337.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theme" Target="../theme/theme13.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2" Type="http://schemas.openxmlformats.org/officeDocument/2006/relationships/slideLayout" Target="../slideLayouts/slideLayout373.xml"/><Relationship Id="rId16" Type="http://schemas.openxmlformats.org/officeDocument/2006/relationships/image" Target="../media/image16.png"/><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theme" Target="../theme/theme14.xml"/><Relationship Id="rId10" Type="http://schemas.openxmlformats.org/officeDocument/2006/relationships/slideLayout" Target="../slideLayouts/slideLayout381.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93.xml"/><Relationship Id="rId13" Type="http://schemas.openxmlformats.org/officeDocument/2006/relationships/slideLayout" Target="../slideLayouts/slideLayout398.xml"/><Relationship Id="rId18" Type="http://schemas.openxmlformats.org/officeDocument/2006/relationships/slideLayout" Target="../slideLayouts/slideLayout403.xml"/><Relationship Id="rId26" Type="http://schemas.openxmlformats.org/officeDocument/2006/relationships/slideLayout" Target="../slideLayouts/slideLayout411.xml"/><Relationship Id="rId3" Type="http://schemas.openxmlformats.org/officeDocument/2006/relationships/slideLayout" Target="../slideLayouts/slideLayout388.xml"/><Relationship Id="rId21" Type="http://schemas.openxmlformats.org/officeDocument/2006/relationships/slideLayout" Target="../slideLayouts/slideLayout406.xml"/><Relationship Id="rId34" Type="http://schemas.openxmlformats.org/officeDocument/2006/relationships/slideLayout" Target="../slideLayouts/slideLayout419.xml"/><Relationship Id="rId7" Type="http://schemas.openxmlformats.org/officeDocument/2006/relationships/slideLayout" Target="../slideLayouts/slideLayout392.xml"/><Relationship Id="rId12" Type="http://schemas.openxmlformats.org/officeDocument/2006/relationships/slideLayout" Target="../slideLayouts/slideLayout397.xml"/><Relationship Id="rId17" Type="http://schemas.openxmlformats.org/officeDocument/2006/relationships/slideLayout" Target="../slideLayouts/slideLayout402.xml"/><Relationship Id="rId25" Type="http://schemas.openxmlformats.org/officeDocument/2006/relationships/slideLayout" Target="../slideLayouts/slideLayout410.xml"/><Relationship Id="rId33" Type="http://schemas.openxmlformats.org/officeDocument/2006/relationships/slideLayout" Target="../slideLayouts/slideLayout418.xml"/><Relationship Id="rId2" Type="http://schemas.openxmlformats.org/officeDocument/2006/relationships/slideLayout" Target="../slideLayouts/slideLayout387.xml"/><Relationship Id="rId16" Type="http://schemas.openxmlformats.org/officeDocument/2006/relationships/slideLayout" Target="../slideLayouts/slideLayout401.xml"/><Relationship Id="rId20" Type="http://schemas.openxmlformats.org/officeDocument/2006/relationships/slideLayout" Target="../slideLayouts/slideLayout405.xml"/><Relationship Id="rId29" Type="http://schemas.openxmlformats.org/officeDocument/2006/relationships/slideLayout" Target="../slideLayouts/slideLayout414.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24" Type="http://schemas.openxmlformats.org/officeDocument/2006/relationships/slideLayout" Target="../slideLayouts/slideLayout409.xml"/><Relationship Id="rId32" Type="http://schemas.openxmlformats.org/officeDocument/2006/relationships/slideLayout" Target="../slideLayouts/slideLayout417.xml"/><Relationship Id="rId5" Type="http://schemas.openxmlformats.org/officeDocument/2006/relationships/slideLayout" Target="../slideLayouts/slideLayout390.xml"/><Relationship Id="rId15" Type="http://schemas.openxmlformats.org/officeDocument/2006/relationships/slideLayout" Target="../slideLayouts/slideLayout400.xml"/><Relationship Id="rId23" Type="http://schemas.openxmlformats.org/officeDocument/2006/relationships/slideLayout" Target="../slideLayouts/slideLayout408.xml"/><Relationship Id="rId28" Type="http://schemas.openxmlformats.org/officeDocument/2006/relationships/slideLayout" Target="../slideLayouts/slideLayout413.xml"/><Relationship Id="rId36" Type="http://schemas.openxmlformats.org/officeDocument/2006/relationships/theme" Target="../theme/theme15.xml"/><Relationship Id="rId10" Type="http://schemas.openxmlformats.org/officeDocument/2006/relationships/slideLayout" Target="../slideLayouts/slideLayout395.xml"/><Relationship Id="rId19" Type="http://schemas.openxmlformats.org/officeDocument/2006/relationships/slideLayout" Target="../slideLayouts/slideLayout404.xml"/><Relationship Id="rId31" Type="http://schemas.openxmlformats.org/officeDocument/2006/relationships/slideLayout" Target="../slideLayouts/slideLayout416.xml"/><Relationship Id="rId4" Type="http://schemas.openxmlformats.org/officeDocument/2006/relationships/slideLayout" Target="../slideLayouts/slideLayout389.xml"/><Relationship Id="rId9" Type="http://schemas.openxmlformats.org/officeDocument/2006/relationships/slideLayout" Target="../slideLayouts/slideLayout394.xml"/><Relationship Id="rId14" Type="http://schemas.openxmlformats.org/officeDocument/2006/relationships/slideLayout" Target="../slideLayouts/slideLayout399.xml"/><Relationship Id="rId22" Type="http://schemas.openxmlformats.org/officeDocument/2006/relationships/slideLayout" Target="../slideLayouts/slideLayout407.xml"/><Relationship Id="rId27" Type="http://schemas.openxmlformats.org/officeDocument/2006/relationships/slideLayout" Target="../slideLayouts/slideLayout412.xml"/><Relationship Id="rId30" Type="http://schemas.openxmlformats.org/officeDocument/2006/relationships/slideLayout" Target="../slideLayouts/slideLayout415.xml"/><Relationship Id="rId35" Type="http://schemas.openxmlformats.org/officeDocument/2006/relationships/slideLayout" Target="../slideLayouts/slideLayout420.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33.xml"/><Relationship Id="rId18" Type="http://schemas.openxmlformats.org/officeDocument/2006/relationships/slideLayout" Target="../slideLayouts/slideLayout438.xml"/><Relationship Id="rId26" Type="http://schemas.openxmlformats.org/officeDocument/2006/relationships/slideLayout" Target="../slideLayouts/slideLayout446.xml"/><Relationship Id="rId39" Type="http://schemas.openxmlformats.org/officeDocument/2006/relationships/slideLayout" Target="../slideLayouts/slideLayout459.xml"/><Relationship Id="rId21" Type="http://schemas.openxmlformats.org/officeDocument/2006/relationships/slideLayout" Target="../slideLayouts/slideLayout441.xml"/><Relationship Id="rId34" Type="http://schemas.openxmlformats.org/officeDocument/2006/relationships/slideLayout" Target="../slideLayouts/slideLayout454.xml"/><Relationship Id="rId42" Type="http://schemas.openxmlformats.org/officeDocument/2006/relationships/slideLayout" Target="../slideLayouts/slideLayout462.xml"/><Relationship Id="rId47" Type="http://schemas.openxmlformats.org/officeDocument/2006/relationships/slideLayout" Target="../slideLayouts/slideLayout467.xml"/><Relationship Id="rId50" Type="http://schemas.openxmlformats.org/officeDocument/2006/relationships/slideLayout" Target="../slideLayouts/slideLayout470.xml"/><Relationship Id="rId55" Type="http://schemas.openxmlformats.org/officeDocument/2006/relationships/slideLayout" Target="../slideLayouts/slideLayout475.xml"/><Relationship Id="rId63" Type="http://schemas.openxmlformats.org/officeDocument/2006/relationships/image" Target="../media/image16.png"/><Relationship Id="rId7" Type="http://schemas.openxmlformats.org/officeDocument/2006/relationships/slideLayout" Target="../slideLayouts/slideLayout427.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20" Type="http://schemas.openxmlformats.org/officeDocument/2006/relationships/slideLayout" Target="../slideLayouts/slideLayout440.xml"/><Relationship Id="rId29" Type="http://schemas.openxmlformats.org/officeDocument/2006/relationships/slideLayout" Target="../slideLayouts/slideLayout449.xml"/><Relationship Id="rId41" Type="http://schemas.openxmlformats.org/officeDocument/2006/relationships/slideLayout" Target="../slideLayouts/slideLayout461.xml"/><Relationship Id="rId54" Type="http://schemas.openxmlformats.org/officeDocument/2006/relationships/slideLayout" Target="../slideLayouts/slideLayout474.xml"/><Relationship Id="rId62" Type="http://schemas.openxmlformats.org/officeDocument/2006/relationships/theme" Target="../theme/theme16.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24" Type="http://schemas.openxmlformats.org/officeDocument/2006/relationships/slideLayout" Target="../slideLayouts/slideLayout444.xml"/><Relationship Id="rId32" Type="http://schemas.openxmlformats.org/officeDocument/2006/relationships/slideLayout" Target="../slideLayouts/slideLayout452.xml"/><Relationship Id="rId37" Type="http://schemas.openxmlformats.org/officeDocument/2006/relationships/slideLayout" Target="../slideLayouts/slideLayout457.xml"/><Relationship Id="rId40" Type="http://schemas.openxmlformats.org/officeDocument/2006/relationships/slideLayout" Target="../slideLayouts/slideLayout460.xml"/><Relationship Id="rId45" Type="http://schemas.openxmlformats.org/officeDocument/2006/relationships/slideLayout" Target="../slideLayouts/slideLayout465.xml"/><Relationship Id="rId53" Type="http://schemas.openxmlformats.org/officeDocument/2006/relationships/slideLayout" Target="../slideLayouts/slideLayout473.xml"/><Relationship Id="rId58" Type="http://schemas.openxmlformats.org/officeDocument/2006/relationships/slideLayout" Target="../slideLayouts/slideLayout478.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23" Type="http://schemas.openxmlformats.org/officeDocument/2006/relationships/slideLayout" Target="../slideLayouts/slideLayout443.xml"/><Relationship Id="rId28" Type="http://schemas.openxmlformats.org/officeDocument/2006/relationships/slideLayout" Target="../slideLayouts/slideLayout448.xml"/><Relationship Id="rId36" Type="http://schemas.openxmlformats.org/officeDocument/2006/relationships/slideLayout" Target="../slideLayouts/slideLayout456.xml"/><Relationship Id="rId49" Type="http://schemas.openxmlformats.org/officeDocument/2006/relationships/slideLayout" Target="../slideLayouts/slideLayout469.xml"/><Relationship Id="rId57" Type="http://schemas.openxmlformats.org/officeDocument/2006/relationships/slideLayout" Target="../slideLayouts/slideLayout477.xml"/><Relationship Id="rId61" Type="http://schemas.openxmlformats.org/officeDocument/2006/relationships/slideLayout" Target="../slideLayouts/slideLayout481.xml"/><Relationship Id="rId10" Type="http://schemas.openxmlformats.org/officeDocument/2006/relationships/slideLayout" Target="../slideLayouts/slideLayout430.xml"/><Relationship Id="rId19" Type="http://schemas.openxmlformats.org/officeDocument/2006/relationships/slideLayout" Target="../slideLayouts/slideLayout439.xml"/><Relationship Id="rId31" Type="http://schemas.openxmlformats.org/officeDocument/2006/relationships/slideLayout" Target="../slideLayouts/slideLayout451.xml"/><Relationship Id="rId44" Type="http://schemas.openxmlformats.org/officeDocument/2006/relationships/slideLayout" Target="../slideLayouts/slideLayout464.xml"/><Relationship Id="rId52" Type="http://schemas.openxmlformats.org/officeDocument/2006/relationships/slideLayout" Target="../slideLayouts/slideLayout472.xml"/><Relationship Id="rId60" Type="http://schemas.openxmlformats.org/officeDocument/2006/relationships/slideLayout" Target="../slideLayouts/slideLayout480.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 Id="rId22" Type="http://schemas.openxmlformats.org/officeDocument/2006/relationships/slideLayout" Target="../slideLayouts/slideLayout442.xml"/><Relationship Id="rId27" Type="http://schemas.openxmlformats.org/officeDocument/2006/relationships/slideLayout" Target="../slideLayouts/slideLayout447.xml"/><Relationship Id="rId30" Type="http://schemas.openxmlformats.org/officeDocument/2006/relationships/slideLayout" Target="../slideLayouts/slideLayout450.xml"/><Relationship Id="rId35" Type="http://schemas.openxmlformats.org/officeDocument/2006/relationships/slideLayout" Target="../slideLayouts/slideLayout455.xml"/><Relationship Id="rId43" Type="http://schemas.openxmlformats.org/officeDocument/2006/relationships/slideLayout" Target="../slideLayouts/slideLayout463.xml"/><Relationship Id="rId48" Type="http://schemas.openxmlformats.org/officeDocument/2006/relationships/slideLayout" Target="../slideLayouts/slideLayout468.xml"/><Relationship Id="rId56" Type="http://schemas.openxmlformats.org/officeDocument/2006/relationships/slideLayout" Target="../slideLayouts/slideLayout476.xml"/><Relationship Id="rId8" Type="http://schemas.openxmlformats.org/officeDocument/2006/relationships/slideLayout" Target="../slideLayouts/slideLayout428.xml"/><Relationship Id="rId51" Type="http://schemas.openxmlformats.org/officeDocument/2006/relationships/slideLayout" Target="../slideLayouts/slideLayout471.xml"/><Relationship Id="rId3" Type="http://schemas.openxmlformats.org/officeDocument/2006/relationships/slideLayout" Target="../slideLayouts/slideLayout423.xml"/><Relationship Id="rId12" Type="http://schemas.openxmlformats.org/officeDocument/2006/relationships/slideLayout" Target="../slideLayouts/slideLayout432.xml"/><Relationship Id="rId17" Type="http://schemas.openxmlformats.org/officeDocument/2006/relationships/slideLayout" Target="../slideLayouts/slideLayout437.xml"/><Relationship Id="rId25" Type="http://schemas.openxmlformats.org/officeDocument/2006/relationships/slideLayout" Target="../slideLayouts/slideLayout445.xml"/><Relationship Id="rId33" Type="http://schemas.openxmlformats.org/officeDocument/2006/relationships/slideLayout" Target="../slideLayouts/slideLayout453.xml"/><Relationship Id="rId38" Type="http://schemas.openxmlformats.org/officeDocument/2006/relationships/slideLayout" Target="../slideLayouts/slideLayout458.xml"/><Relationship Id="rId46" Type="http://schemas.openxmlformats.org/officeDocument/2006/relationships/slideLayout" Target="../slideLayouts/slideLayout466.xml"/><Relationship Id="rId59" Type="http://schemas.openxmlformats.org/officeDocument/2006/relationships/slideLayout" Target="../slideLayouts/slideLayout47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image" Target="../media/image107.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10" Type="http://schemas.openxmlformats.org/officeDocument/2006/relationships/slideLayout" Target="../slideLayouts/slideLayout491.xml"/><Relationship Id="rId19" Type="http://schemas.openxmlformats.org/officeDocument/2006/relationships/theme" Target="../theme/theme17.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507.xml"/><Relationship Id="rId13" Type="http://schemas.openxmlformats.org/officeDocument/2006/relationships/slideLayout" Target="../slideLayouts/slideLayout512.xml"/><Relationship Id="rId18" Type="http://schemas.openxmlformats.org/officeDocument/2006/relationships/slideLayout" Target="../slideLayouts/slideLayout517.xml"/><Relationship Id="rId26" Type="http://schemas.openxmlformats.org/officeDocument/2006/relationships/slideLayout" Target="../slideLayouts/slideLayout525.xml"/><Relationship Id="rId3" Type="http://schemas.openxmlformats.org/officeDocument/2006/relationships/slideLayout" Target="../slideLayouts/slideLayout502.xml"/><Relationship Id="rId21" Type="http://schemas.openxmlformats.org/officeDocument/2006/relationships/slideLayout" Target="../slideLayouts/slideLayout520.xml"/><Relationship Id="rId34" Type="http://schemas.openxmlformats.org/officeDocument/2006/relationships/image" Target="../media/image75.png"/><Relationship Id="rId7" Type="http://schemas.openxmlformats.org/officeDocument/2006/relationships/slideLayout" Target="../slideLayouts/slideLayout506.xml"/><Relationship Id="rId12" Type="http://schemas.openxmlformats.org/officeDocument/2006/relationships/slideLayout" Target="../slideLayouts/slideLayout511.xml"/><Relationship Id="rId17" Type="http://schemas.openxmlformats.org/officeDocument/2006/relationships/slideLayout" Target="../slideLayouts/slideLayout516.xml"/><Relationship Id="rId25" Type="http://schemas.openxmlformats.org/officeDocument/2006/relationships/slideLayout" Target="../slideLayouts/slideLayout524.xml"/><Relationship Id="rId33" Type="http://schemas.openxmlformats.org/officeDocument/2006/relationships/theme" Target="../theme/theme18.xml"/><Relationship Id="rId2" Type="http://schemas.openxmlformats.org/officeDocument/2006/relationships/slideLayout" Target="../slideLayouts/slideLayout501.xml"/><Relationship Id="rId16" Type="http://schemas.openxmlformats.org/officeDocument/2006/relationships/slideLayout" Target="../slideLayouts/slideLayout515.xml"/><Relationship Id="rId20" Type="http://schemas.openxmlformats.org/officeDocument/2006/relationships/slideLayout" Target="../slideLayouts/slideLayout519.xml"/><Relationship Id="rId29" Type="http://schemas.openxmlformats.org/officeDocument/2006/relationships/slideLayout" Target="../slideLayouts/slideLayout528.xml"/><Relationship Id="rId1" Type="http://schemas.openxmlformats.org/officeDocument/2006/relationships/slideLayout" Target="../slideLayouts/slideLayout500.xml"/><Relationship Id="rId6" Type="http://schemas.openxmlformats.org/officeDocument/2006/relationships/slideLayout" Target="../slideLayouts/slideLayout505.xml"/><Relationship Id="rId11" Type="http://schemas.openxmlformats.org/officeDocument/2006/relationships/slideLayout" Target="../slideLayouts/slideLayout510.xml"/><Relationship Id="rId24" Type="http://schemas.openxmlformats.org/officeDocument/2006/relationships/slideLayout" Target="../slideLayouts/slideLayout523.xml"/><Relationship Id="rId32" Type="http://schemas.openxmlformats.org/officeDocument/2006/relationships/slideLayout" Target="../slideLayouts/slideLayout531.xml"/><Relationship Id="rId5" Type="http://schemas.openxmlformats.org/officeDocument/2006/relationships/slideLayout" Target="../slideLayouts/slideLayout504.xml"/><Relationship Id="rId15" Type="http://schemas.openxmlformats.org/officeDocument/2006/relationships/slideLayout" Target="../slideLayouts/slideLayout514.xml"/><Relationship Id="rId23" Type="http://schemas.openxmlformats.org/officeDocument/2006/relationships/slideLayout" Target="../slideLayouts/slideLayout522.xml"/><Relationship Id="rId28" Type="http://schemas.openxmlformats.org/officeDocument/2006/relationships/slideLayout" Target="../slideLayouts/slideLayout527.xml"/><Relationship Id="rId10" Type="http://schemas.openxmlformats.org/officeDocument/2006/relationships/slideLayout" Target="../slideLayouts/slideLayout509.xml"/><Relationship Id="rId19" Type="http://schemas.openxmlformats.org/officeDocument/2006/relationships/slideLayout" Target="../slideLayouts/slideLayout518.xml"/><Relationship Id="rId31" Type="http://schemas.openxmlformats.org/officeDocument/2006/relationships/slideLayout" Target="../slideLayouts/slideLayout530.xml"/><Relationship Id="rId4" Type="http://schemas.openxmlformats.org/officeDocument/2006/relationships/slideLayout" Target="../slideLayouts/slideLayout503.xml"/><Relationship Id="rId9" Type="http://schemas.openxmlformats.org/officeDocument/2006/relationships/slideLayout" Target="../slideLayouts/slideLayout508.xml"/><Relationship Id="rId14" Type="http://schemas.openxmlformats.org/officeDocument/2006/relationships/slideLayout" Target="../slideLayouts/slideLayout513.xml"/><Relationship Id="rId22" Type="http://schemas.openxmlformats.org/officeDocument/2006/relationships/slideLayout" Target="../slideLayouts/slideLayout521.xml"/><Relationship Id="rId27" Type="http://schemas.openxmlformats.org/officeDocument/2006/relationships/slideLayout" Target="../slideLayouts/slideLayout526.xml"/><Relationship Id="rId30" Type="http://schemas.openxmlformats.org/officeDocument/2006/relationships/slideLayout" Target="../slideLayouts/slideLayout52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slideLayout" Target="../slideLayouts/slideLayout544.xml"/><Relationship Id="rId18" Type="http://schemas.openxmlformats.org/officeDocument/2006/relationships/slideLayout" Target="../slideLayouts/slideLayout549.xml"/><Relationship Id="rId26" Type="http://schemas.openxmlformats.org/officeDocument/2006/relationships/slideLayout" Target="../slideLayouts/slideLayout557.xml"/><Relationship Id="rId3" Type="http://schemas.openxmlformats.org/officeDocument/2006/relationships/slideLayout" Target="../slideLayouts/slideLayout534.xml"/><Relationship Id="rId21" Type="http://schemas.openxmlformats.org/officeDocument/2006/relationships/slideLayout" Target="../slideLayouts/slideLayout552.xml"/><Relationship Id="rId34" Type="http://schemas.openxmlformats.org/officeDocument/2006/relationships/slideLayout" Target="../slideLayouts/slideLayout565.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17" Type="http://schemas.openxmlformats.org/officeDocument/2006/relationships/slideLayout" Target="../slideLayouts/slideLayout548.xml"/><Relationship Id="rId25" Type="http://schemas.openxmlformats.org/officeDocument/2006/relationships/slideLayout" Target="../slideLayouts/slideLayout556.xml"/><Relationship Id="rId33" Type="http://schemas.openxmlformats.org/officeDocument/2006/relationships/slideLayout" Target="../slideLayouts/slideLayout564.xml"/><Relationship Id="rId2" Type="http://schemas.openxmlformats.org/officeDocument/2006/relationships/slideLayout" Target="../slideLayouts/slideLayout533.xml"/><Relationship Id="rId16" Type="http://schemas.openxmlformats.org/officeDocument/2006/relationships/slideLayout" Target="../slideLayouts/slideLayout547.xml"/><Relationship Id="rId20" Type="http://schemas.openxmlformats.org/officeDocument/2006/relationships/slideLayout" Target="../slideLayouts/slideLayout551.xml"/><Relationship Id="rId29" Type="http://schemas.openxmlformats.org/officeDocument/2006/relationships/slideLayout" Target="../slideLayouts/slideLayout560.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24" Type="http://schemas.openxmlformats.org/officeDocument/2006/relationships/slideLayout" Target="../slideLayouts/slideLayout555.xml"/><Relationship Id="rId32" Type="http://schemas.openxmlformats.org/officeDocument/2006/relationships/slideLayout" Target="../slideLayouts/slideLayout563.xml"/><Relationship Id="rId5" Type="http://schemas.openxmlformats.org/officeDocument/2006/relationships/slideLayout" Target="../slideLayouts/slideLayout536.xml"/><Relationship Id="rId15" Type="http://schemas.openxmlformats.org/officeDocument/2006/relationships/slideLayout" Target="../slideLayouts/slideLayout546.xml"/><Relationship Id="rId23" Type="http://schemas.openxmlformats.org/officeDocument/2006/relationships/slideLayout" Target="../slideLayouts/slideLayout554.xml"/><Relationship Id="rId28" Type="http://schemas.openxmlformats.org/officeDocument/2006/relationships/slideLayout" Target="../slideLayouts/slideLayout559.xml"/><Relationship Id="rId10" Type="http://schemas.openxmlformats.org/officeDocument/2006/relationships/slideLayout" Target="../slideLayouts/slideLayout541.xml"/><Relationship Id="rId19" Type="http://schemas.openxmlformats.org/officeDocument/2006/relationships/slideLayout" Target="../slideLayouts/slideLayout550.xml"/><Relationship Id="rId31" Type="http://schemas.openxmlformats.org/officeDocument/2006/relationships/slideLayout" Target="../slideLayouts/slideLayout562.xml"/><Relationship Id="rId4" Type="http://schemas.openxmlformats.org/officeDocument/2006/relationships/slideLayout" Target="../slideLayouts/slideLayout535.xml"/><Relationship Id="rId9" Type="http://schemas.openxmlformats.org/officeDocument/2006/relationships/slideLayout" Target="../slideLayouts/slideLayout540.xml"/><Relationship Id="rId14" Type="http://schemas.openxmlformats.org/officeDocument/2006/relationships/slideLayout" Target="../slideLayouts/slideLayout545.xml"/><Relationship Id="rId22" Type="http://schemas.openxmlformats.org/officeDocument/2006/relationships/slideLayout" Target="../slideLayouts/slideLayout553.xml"/><Relationship Id="rId27" Type="http://schemas.openxmlformats.org/officeDocument/2006/relationships/slideLayout" Target="../slideLayouts/slideLayout558.xml"/><Relationship Id="rId30" Type="http://schemas.openxmlformats.org/officeDocument/2006/relationships/slideLayout" Target="../slideLayouts/slideLayout561.xml"/><Relationship Id="rId35"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8.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9.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573.xml"/><Relationship Id="rId13" Type="http://schemas.openxmlformats.org/officeDocument/2006/relationships/slideLayout" Target="../slideLayouts/slideLayout578.xml"/><Relationship Id="rId18" Type="http://schemas.openxmlformats.org/officeDocument/2006/relationships/slideLayout" Target="../slideLayouts/slideLayout583.xml"/><Relationship Id="rId26" Type="http://schemas.openxmlformats.org/officeDocument/2006/relationships/slideLayout" Target="../slideLayouts/slideLayout591.xml"/><Relationship Id="rId3" Type="http://schemas.openxmlformats.org/officeDocument/2006/relationships/slideLayout" Target="../slideLayouts/slideLayout568.xml"/><Relationship Id="rId21" Type="http://schemas.openxmlformats.org/officeDocument/2006/relationships/slideLayout" Target="../slideLayouts/slideLayout586.xml"/><Relationship Id="rId34" Type="http://schemas.openxmlformats.org/officeDocument/2006/relationships/image" Target="NULL"/><Relationship Id="rId7" Type="http://schemas.openxmlformats.org/officeDocument/2006/relationships/slideLayout" Target="../slideLayouts/slideLayout572.xml"/><Relationship Id="rId12" Type="http://schemas.openxmlformats.org/officeDocument/2006/relationships/slideLayout" Target="../slideLayouts/slideLayout577.xml"/><Relationship Id="rId17" Type="http://schemas.openxmlformats.org/officeDocument/2006/relationships/slideLayout" Target="../slideLayouts/slideLayout582.xml"/><Relationship Id="rId25" Type="http://schemas.openxmlformats.org/officeDocument/2006/relationships/slideLayout" Target="../slideLayouts/slideLayout590.xml"/><Relationship Id="rId33" Type="http://schemas.openxmlformats.org/officeDocument/2006/relationships/theme" Target="../theme/theme20.xml"/><Relationship Id="rId2" Type="http://schemas.openxmlformats.org/officeDocument/2006/relationships/slideLayout" Target="../slideLayouts/slideLayout567.xml"/><Relationship Id="rId16" Type="http://schemas.openxmlformats.org/officeDocument/2006/relationships/slideLayout" Target="../slideLayouts/slideLayout581.xml"/><Relationship Id="rId20" Type="http://schemas.openxmlformats.org/officeDocument/2006/relationships/slideLayout" Target="../slideLayouts/slideLayout585.xml"/><Relationship Id="rId29" Type="http://schemas.openxmlformats.org/officeDocument/2006/relationships/slideLayout" Target="../slideLayouts/slideLayout594.xml"/><Relationship Id="rId1" Type="http://schemas.openxmlformats.org/officeDocument/2006/relationships/slideLayout" Target="../slideLayouts/slideLayout566.xml"/><Relationship Id="rId6" Type="http://schemas.openxmlformats.org/officeDocument/2006/relationships/slideLayout" Target="../slideLayouts/slideLayout571.xml"/><Relationship Id="rId11" Type="http://schemas.openxmlformats.org/officeDocument/2006/relationships/slideLayout" Target="../slideLayouts/slideLayout576.xml"/><Relationship Id="rId24" Type="http://schemas.openxmlformats.org/officeDocument/2006/relationships/slideLayout" Target="../slideLayouts/slideLayout589.xml"/><Relationship Id="rId32" Type="http://schemas.openxmlformats.org/officeDocument/2006/relationships/slideLayout" Target="../slideLayouts/slideLayout597.xml"/><Relationship Id="rId5" Type="http://schemas.openxmlformats.org/officeDocument/2006/relationships/slideLayout" Target="../slideLayouts/slideLayout570.xml"/><Relationship Id="rId15" Type="http://schemas.openxmlformats.org/officeDocument/2006/relationships/slideLayout" Target="../slideLayouts/slideLayout580.xml"/><Relationship Id="rId23" Type="http://schemas.openxmlformats.org/officeDocument/2006/relationships/slideLayout" Target="../slideLayouts/slideLayout588.xml"/><Relationship Id="rId28" Type="http://schemas.openxmlformats.org/officeDocument/2006/relationships/slideLayout" Target="../slideLayouts/slideLayout593.xml"/><Relationship Id="rId36" Type="http://schemas.openxmlformats.org/officeDocument/2006/relationships/image" Target="../media/image130.jpeg"/><Relationship Id="rId10" Type="http://schemas.openxmlformats.org/officeDocument/2006/relationships/slideLayout" Target="../slideLayouts/slideLayout575.xml"/><Relationship Id="rId19" Type="http://schemas.openxmlformats.org/officeDocument/2006/relationships/slideLayout" Target="../slideLayouts/slideLayout584.xml"/><Relationship Id="rId31" Type="http://schemas.openxmlformats.org/officeDocument/2006/relationships/slideLayout" Target="../slideLayouts/slideLayout596.xml"/><Relationship Id="rId4" Type="http://schemas.openxmlformats.org/officeDocument/2006/relationships/slideLayout" Target="../slideLayouts/slideLayout569.xml"/><Relationship Id="rId9" Type="http://schemas.openxmlformats.org/officeDocument/2006/relationships/slideLayout" Target="../slideLayouts/slideLayout574.xml"/><Relationship Id="rId14" Type="http://schemas.openxmlformats.org/officeDocument/2006/relationships/slideLayout" Target="../slideLayouts/slideLayout579.xml"/><Relationship Id="rId22" Type="http://schemas.openxmlformats.org/officeDocument/2006/relationships/slideLayout" Target="../slideLayouts/slideLayout587.xml"/><Relationship Id="rId27" Type="http://schemas.openxmlformats.org/officeDocument/2006/relationships/slideLayout" Target="../slideLayouts/slideLayout592.xml"/><Relationship Id="rId30" Type="http://schemas.openxmlformats.org/officeDocument/2006/relationships/slideLayout" Target="../slideLayouts/slideLayout595.xml"/><Relationship Id="rId35" Type="http://schemas.openxmlformats.org/officeDocument/2006/relationships/image" Target="../media/image12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image" Target="../media/image16.png"/><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image" Target="../media/image16.png"/><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theme" Target="../theme/theme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image" Target="../media/image75.png"/><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theme" Target="../theme/theme6.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theme" Target="../theme/theme7.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image" Target="../media/image79.png"/><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theme" Target="../theme/theme8.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image" Target="../media/image8.png"/><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theme" Target="../theme/theme9.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9165165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5"/>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0"/>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725332"/>
      </p:ext>
    </p:extLst>
  </p:cSld>
  <p:clrMap bg1="dk1" tx1="lt1" bg2="dk2" tx2="lt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74" r:id="rId33"/>
    <p:sldLayoutId id="2147483975" r:id="rId34"/>
  </p:sldLayoutIdLst>
  <p:transition>
    <p:fade/>
  </p:transition>
  <p:timing>
    <p:tnLst>
      <p:par>
        <p:cTn id="1" dur="indefinite" restart="never" nodeType="tmRoot"/>
      </p:par>
    </p:tnLst>
  </p:timing>
  <p:txStyles>
    <p:titleStyle>
      <a:lvl1pPr algn="l" defTabSz="914246"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00" marR="0" indent="-336100" algn="l" defTabSz="91424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616" marR="0" indent="-236515" algn="l" defTabSz="91424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35"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01"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369" marR="0" indent="-224068" algn="l" defTabSz="914246"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178"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303"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427"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551" indent="-228563" algn="l" defTabSz="91424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46" rtl="0" eaLnBrk="1" latinLnBrk="0" hangingPunct="1">
        <a:defRPr sz="1766" kern="1200">
          <a:solidFill>
            <a:schemeClr val="tx1"/>
          </a:solidFill>
          <a:latin typeface="+mn-lt"/>
          <a:ea typeface="+mn-ea"/>
          <a:cs typeface="+mn-cs"/>
        </a:defRPr>
      </a:lvl1pPr>
      <a:lvl2pPr marL="457125" algn="l" defTabSz="914246" rtl="0" eaLnBrk="1" latinLnBrk="0" hangingPunct="1">
        <a:defRPr sz="1766" kern="1200">
          <a:solidFill>
            <a:schemeClr val="tx1"/>
          </a:solidFill>
          <a:latin typeface="+mn-lt"/>
          <a:ea typeface="+mn-ea"/>
          <a:cs typeface="+mn-cs"/>
        </a:defRPr>
      </a:lvl2pPr>
      <a:lvl3pPr marL="914246" algn="l" defTabSz="914246" rtl="0" eaLnBrk="1" latinLnBrk="0" hangingPunct="1">
        <a:defRPr sz="1766" kern="1200">
          <a:solidFill>
            <a:schemeClr val="tx1"/>
          </a:solidFill>
          <a:latin typeface="+mn-lt"/>
          <a:ea typeface="+mn-ea"/>
          <a:cs typeface="+mn-cs"/>
        </a:defRPr>
      </a:lvl3pPr>
      <a:lvl4pPr marL="1371371" algn="l" defTabSz="914246" rtl="0" eaLnBrk="1" latinLnBrk="0" hangingPunct="1">
        <a:defRPr sz="1766" kern="1200">
          <a:solidFill>
            <a:schemeClr val="tx1"/>
          </a:solidFill>
          <a:latin typeface="+mn-lt"/>
          <a:ea typeface="+mn-ea"/>
          <a:cs typeface="+mn-cs"/>
        </a:defRPr>
      </a:lvl4pPr>
      <a:lvl5pPr marL="1828494" algn="l" defTabSz="914246" rtl="0" eaLnBrk="1" latinLnBrk="0" hangingPunct="1">
        <a:defRPr sz="1766" kern="1200">
          <a:solidFill>
            <a:schemeClr val="tx1"/>
          </a:solidFill>
          <a:latin typeface="+mn-lt"/>
          <a:ea typeface="+mn-ea"/>
          <a:cs typeface="+mn-cs"/>
        </a:defRPr>
      </a:lvl5pPr>
      <a:lvl6pPr marL="2285619" algn="l" defTabSz="914246" rtl="0" eaLnBrk="1" latinLnBrk="0" hangingPunct="1">
        <a:defRPr sz="1766" kern="1200">
          <a:solidFill>
            <a:schemeClr val="tx1"/>
          </a:solidFill>
          <a:latin typeface="+mn-lt"/>
          <a:ea typeface="+mn-ea"/>
          <a:cs typeface="+mn-cs"/>
        </a:defRPr>
      </a:lvl6pPr>
      <a:lvl7pPr marL="2742742" algn="l" defTabSz="914246" rtl="0" eaLnBrk="1" latinLnBrk="0" hangingPunct="1">
        <a:defRPr sz="1766" kern="1200">
          <a:solidFill>
            <a:schemeClr val="tx1"/>
          </a:solidFill>
          <a:latin typeface="+mn-lt"/>
          <a:ea typeface="+mn-ea"/>
          <a:cs typeface="+mn-cs"/>
        </a:defRPr>
      </a:lvl7pPr>
      <a:lvl8pPr marL="3199865" algn="l" defTabSz="914246" rtl="0" eaLnBrk="1" latinLnBrk="0" hangingPunct="1">
        <a:defRPr sz="1766" kern="1200">
          <a:solidFill>
            <a:schemeClr val="tx1"/>
          </a:solidFill>
          <a:latin typeface="+mn-lt"/>
          <a:ea typeface="+mn-ea"/>
          <a:cs typeface="+mn-cs"/>
        </a:defRPr>
      </a:lvl8pPr>
      <a:lvl9pPr marL="3656990" algn="l" defTabSz="914246"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701390"/>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4082233"/>
      </p:ext>
    </p:extLst>
  </p:cSld>
  <p:clrMap bg1="dk1" tx1="lt1" bg2="dk2" tx2="lt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 id="2147483999" r:id="rId23"/>
    <p:sldLayoutId id="2147484000" r:id="rId24"/>
    <p:sldLayoutId id="2147484001" r:id="rId25"/>
    <p:sldLayoutId id="2147484002" r:id="rId26"/>
    <p:sldLayoutId id="2147484003" r:id="rId27"/>
    <p:sldLayoutId id="2147484004" r:id="rId28"/>
    <p:sldLayoutId id="2147484005" r:id="rId29"/>
  </p:sldLayoutIdLst>
  <p:transition>
    <p:fade/>
  </p:transition>
  <p:timing>
    <p:tnLst>
      <p:par>
        <p:cTn id="1" dur="indefinite" restart="never" nodeType="tmRoot"/>
      </p:par>
    </p:tnLst>
  </p:timing>
  <p:txStyles>
    <p:title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2" marR="0" indent="-336122" algn="l" defTabSz="91430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53" marR="0" indent="-236531" algn="l" defTabSz="91430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87"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68"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451"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344"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98"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52"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06"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07" rtl="0" eaLnBrk="1" latinLnBrk="0" hangingPunct="1">
        <a:defRPr sz="1766" kern="1200">
          <a:solidFill>
            <a:schemeClr val="tx1"/>
          </a:solidFill>
          <a:latin typeface="+mn-lt"/>
          <a:ea typeface="+mn-ea"/>
          <a:cs typeface="+mn-cs"/>
        </a:defRPr>
      </a:lvl1pPr>
      <a:lvl2pPr marL="457154" algn="l" defTabSz="914307" rtl="0" eaLnBrk="1" latinLnBrk="0" hangingPunct="1">
        <a:defRPr sz="1766" kern="1200">
          <a:solidFill>
            <a:schemeClr val="tx1"/>
          </a:solidFill>
          <a:latin typeface="+mn-lt"/>
          <a:ea typeface="+mn-ea"/>
          <a:cs typeface="+mn-cs"/>
        </a:defRPr>
      </a:lvl2pPr>
      <a:lvl3pPr marL="914307" algn="l" defTabSz="914307" rtl="0" eaLnBrk="1" latinLnBrk="0" hangingPunct="1">
        <a:defRPr sz="1766" kern="1200">
          <a:solidFill>
            <a:schemeClr val="tx1"/>
          </a:solidFill>
          <a:latin typeface="+mn-lt"/>
          <a:ea typeface="+mn-ea"/>
          <a:cs typeface="+mn-cs"/>
        </a:defRPr>
      </a:lvl3pPr>
      <a:lvl4pPr marL="1371461" algn="l" defTabSz="914307" rtl="0" eaLnBrk="1" latinLnBrk="0" hangingPunct="1">
        <a:defRPr sz="1766" kern="1200">
          <a:solidFill>
            <a:schemeClr val="tx1"/>
          </a:solidFill>
          <a:latin typeface="+mn-lt"/>
          <a:ea typeface="+mn-ea"/>
          <a:cs typeface="+mn-cs"/>
        </a:defRPr>
      </a:lvl4pPr>
      <a:lvl5pPr marL="1828613" algn="l" defTabSz="914307" rtl="0" eaLnBrk="1" latinLnBrk="0" hangingPunct="1">
        <a:defRPr sz="1766" kern="1200">
          <a:solidFill>
            <a:schemeClr val="tx1"/>
          </a:solidFill>
          <a:latin typeface="+mn-lt"/>
          <a:ea typeface="+mn-ea"/>
          <a:cs typeface="+mn-cs"/>
        </a:defRPr>
      </a:lvl5pPr>
      <a:lvl6pPr marL="2285769" algn="l" defTabSz="914307" rtl="0" eaLnBrk="1" latinLnBrk="0" hangingPunct="1">
        <a:defRPr sz="1766" kern="1200">
          <a:solidFill>
            <a:schemeClr val="tx1"/>
          </a:solidFill>
          <a:latin typeface="+mn-lt"/>
          <a:ea typeface="+mn-ea"/>
          <a:cs typeface="+mn-cs"/>
        </a:defRPr>
      </a:lvl6pPr>
      <a:lvl7pPr marL="2742922" algn="l" defTabSz="914307" rtl="0" eaLnBrk="1" latinLnBrk="0" hangingPunct="1">
        <a:defRPr sz="1766" kern="1200">
          <a:solidFill>
            <a:schemeClr val="tx1"/>
          </a:solidFill>
          <a:latin typeface="+mn-lt"/>
          <a:ea typeface="+mn-ea"/>
          <a:cs typeface="+mn-cs"/>
        </a:defRPr>
      </a:lvl7pPr>
      <a:lvl8pPr marL="3200075" algn="l" defTabSz="914307" rtl="0" eaLnBrk="1" latinLnBrk="0" hangingPunct="1">
        <a:defRPr sz="1766" kern="1200">
          <a:solidFill>
            <a:schemeClr val="tx1"/>
          </a:solidFill>
          <a:latin typeface="+mn-lt"/>
          <a:ea typeface="+mn-ea"/>
          <a:cs typeface="+mn-cs"/>
        </a:defRPr>
      </a:lvl8pPr>
      <a:lvl9pPr marL="3657230" algn="l" defTabSz="914307"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325052" y="1906414"/>
            <a:ext cx="4214127" cy="401304"/>
          </a:xfrm>
          <a:prstGeom prst="rect">
            <a:avLst/>
          </a:prstGeom>
        </p:spPr>
      </p:pic>
    </p:spTree>
    <p:extLst>
      <p:ext uri="{BB962C8B-B14F-4D97-AF65-F5344CB8AC3E}">
        <p14:creationId xmlns:p14="http://schemas.microsoft.com/office/powerpoint/2010/main" val="1765766752"/>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693488"/>
            <a:ext cx="11653521" cy="1644641"/>
          </a:xfrm>
          <a:prstGeom prst="rect">
            <a:avLst/>
          </a:prstGeom>
        </p:spPr>
        <p:txBody>
          <a:bodyPr vert="horz" wrap="square" lIns="146304" tIns="91440" rIns="146304" bIns="91440" rtlCol="0">
            <a:spAutoFit/>
          </a:bodyPr>
          <a:lstStyle/>
          <a:p>
            <a:pPr marL="0" marR="0" lvl="0" indent="0" algn="l" defTabSz="914367" rtl="0" eaLnBrk="1" fontAlgn="auto" latinLnBrk="0" hangingPunct="1">
              <a:lnSpc>
                <a:spcPct val="90000"/>
              </a:lnSpc>
              <a:spcBef>
                <a:spcPct val="20000"/>
              </a:spcBef>
              <a:spcAft>
                <a:spcPts val="0"/>
              </a:spcAft>
              <a:buClrTx/>
              <a:buSzPct val="90000"/>
              <a:tabLst/>
            </a:pPr>
            <a:r>
              <a:rPr lang="en-US" dirty="0"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tabLst/>
            </a:pPr>
            <a:r>
              <a:rPr lang="en-US" dirty="0" smtClean="0"/>
              <a:t>Second level</a:t>
            </a:r>
          </a:p>
          <a:p>
            <a:pPr marL="0" marR="0" lvl="2" indent="0" algn="l" defTabSz="914367" rtl="0" eaLnBrk="1" fontAlgn="auto" latinLnBrk="0" hangingPunct="1">
              <a:lnSpc>
                <a:spcPct val="90000"/>
              </a:lnSpc>
              <a:spcBef>
                <a:spcPct val="20000"/>
              </a:spcBef>
              <a:spcAft>
                <a:spcPts val="0"/>
              </a:spcAft>
              <a:buClrTx/>
              <a:buSzPct val="90000"/>
              <a:tabLst/>
            </a:pPr>
            <a:r>
              <a:rPr lang="en-US" dirty="0" smtClean="0"/>
              <a:t>Third level</a:t>
            </a:r>
          </a:p>
          <a:p>
            <a:pPr marL="0" marR="0" lvl="3" indent="0" algn="l" defTabSz="914367" rtl="0" eaLnBrk="1" fontAlgn="auto" latinLnBrk="0" hangingPunct="1">
              <a:lnSpc>
                <a:spcPct val="90000"/>
              </a:lnSpc>
              <a:spcBef>
                <a:spcPct val="20000"/>
              </a:spcBef>
              <a:spcAft>
                <a:spcPts val="0"/>
              </a:spcAft>
              <a:buClrTx/>
              <a:buSzPct val="90000"/>
              <a:tabLst/>
            </a:pPr>
            <a:r>
              <a:rPr lang="en-US" dirty="0" smtClean="0"/>
              <a:t>Fourth level</a:t>
            </a:r>
          </a:p>
          <a:p>
            <a:pPr marL="0" marR="0" lvl="4" indent="0" algn="l" defTabSz="914367" rtl="0" eaLnBrk="1" fontAlgn="auto" latinLnBrk="0" hangingPunct="1">
              <a:lnSpc>
                <a:spcPct val="90000"/>
              </a:lnSpc>
              <a:spcBef>
                <a:spcPct val="20000"/>
              </a:spcBef>
              <a:spcAft>
                <a:spcPts val="0"/>
              </a:spcAft>
              <a:buClrTx/>
              <a:buSzPct val="90000"/>
              <a:tabLst/>
            </a:pPr>
            <a:r>
              <a:rPr lang="en-US" dirty="0" smtClean="0"/>
              <a:t>Fifth level</a:t>
            </a:r>
            <a:endParaRPr lang="en-US" dirty="0"/>
          </a:p>
        </p:txBody>
      </p:sp>
      <p:pic>
        <p:nvPicPr>
          <p:cNvPr id="7" name="Picture 6"/>
          <p:cNvPicPr>
            <a:picLocks noChangeAspect="1"/>
          </p:cNvPicPr>
          <p:nvPr/>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29631829"/>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3529" b="1" kern="1200" cap="none" spc="-147" baseline="0" dirty="0">
          <a:ln w="3175">
            <a:noFill/>
          </a:ln>
          <a:solidFill>
            <a:schemeClr val="tx1"/>
          </a:solidFill>
          <a:effectLst/>
          <a:latin typeface="Segoe UI" panose="020B0502040204020203" pitchFamily="34" charset="0"/>
          <a:ea typeface="+mn-ea"/>
          <a:cs typeface="Segoe UI"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None/>
        <a:tabLst/>
        <a:defRPr lang="en-US" sz="3137" kern="1200" spc="0" baseline="0" dirty="0" smtClean="0">
          <a:solidFill>
            <a:schemeClr val="tx1"/>
          </a:soli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solidFill>
            <a:schemeClr val="tx1"/>
          </a:soli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soli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372" kern="1200" spc="0" baseline="0">
          <a:solidFill>
            <a:schemeClr val="tx1"/>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2076136"/>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3" r:id="rId24"/>
    <p:sldLayoutId id="2147484084" r:id="rId25"/>
    <p:sldLayoutId id="2147484085" r:id="rId26"/>
    <p:sldLayoutId id="2147484086" r:id="rId27"/>
    <p:sldLayoutId id="2147484087" r:id="rId28"/>
    <p:sldLayoutId id="2147484088" r:id="rId29"/>
    <p:sldLayoutId id="2147484089" r:id="rId30"/>
    <p:sldLayoutId id="2147484090" r:id="rId31"/>
    <p:sldLayoutId id="2147484091" r:id="rId32"/>
    <p:sldLayoutId id="2147484092" r:id="rId33"/>
    <p:sldLayoutId id="2147484093" r:id="rId34"/>
    <p:sldLayoutId id="2147484094" r:id="rId35"/>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8"/>
            <a:ext cx="11653523" cy="982133"/>
          </a:xfrm>
          <a:prstGeom prst="rect">
            <a:avLst/>
          </a:prstGeom>
        </p:spPr>
        <p:txBody>
          <a:bodyPr vert="horz" lIns="137160" tIns="91440" rIns="137160" bIns="109728"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3"/>
          <a:stretch>
            <a:fillRect/>
          </a:stretch>
        </p:blipFill>
        <p:spPr>
          <a:xfrm rot="5400000">
            <a:off x="9296855" y="2990703"/>
            <a:ext cx="6857997" cy="876601"/>
          </a:xfrm>
          <a:prstGeom prst="rect">
            <a:avLst/>
          </a:prstGeom>
        </p:spPr>
      </p:pic>
    </p:spTree>
    <p:extLst>
      <p:ext uri="{BB962C8B-B14F-4D97-AF65-F5344CB8AC3E}">
        <p14:creationId xmlns:p14="http://schemas.microsoft.com/office/powerpoint/2010/main" val="259004451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 id="2147484145" r:id="rId50"/>
    <p:sldLayoutId id="2147484146" r:id="rId51"/>
    <p:sldLayoutId id="2147484147" r:id="rId52"/>
    <p:sldLayoutId id="2147484148" r:id="rId53"/>
    <p:sldLayoutId id="2147484149" r:id="rId54"/>
    <p:sldLayoutId id="2147484150" r:id="rId55"/>
    <p:sldLayoutId id="2147484151" r:id="rId56"/>
    <p:sldLayoutId id="2147484152" r:id="rId57"/>
    <p:sldLayoutId id="2147484153" r:id="rId58"/>
    <p:sldLayoutId id="2147484154" r:id="rId59"/>
    <p:sldLayoutId id="2147484155" r:id="rId60"/>
    <p:sldLayoutId id="2147484156" r:id="rId61"/>
  </p:sldLayoutIdLst>
  <p:transition>
    <p:fade/>
  </p:transition>
  <p:timing>
    <p:tnLst>
      <p:par>
        <p:cTn id="1" dur="indefinite" restart="never" nodeType="tmRoot"/>
      </p:par>
    </p:tnLst>
  </p:timing>
  <p:hf hdr="0" ftr="0" dt="0"/>
  <p:txStyles>
    <p:titleStyle>
      <a:lvl1pPr algn="l" defTabSz="914201" rtl="0" eaLnBrk="1" latinLnBrk="0" hangingPunct="1">
        <a:lnSpc>
          <a:spcPct val="90000"/>
        </a:lnSpc>
        <a:spcBef>
          <a:spcPct val="0"/>
        </a:spcBef>
        <a:buNone/>
        <a:defRPr sz="4266" b="0" kern="1200">
          <a:gradFill>
            <a:gsLst>
              <a:gs pos="0">
                <a:schemeClr val="accent1"/>
              </a:gs>
              <a:gs pos="100000">
                <a:schemeClr val="accent1"/>
              </a:gs>
            </a:gsLst>
            <a:lin ang="5400000" scaled="1"/>
          </a:gradFill>
          <a:latin typeface="+mj-lt"/>
          <a:ea typeface="+mj-ea"/>
          <a:cs typeface="+mj-cs"/>
        </a:defRPr>
      </a:lvl1pPr>
    </p:titleStyle>
    <p:bodyStyle>
      <a:lvl1pPr marL="0" indent="0" algn="l" defTabSz="914201" rtl="0" eaLnBrk="1" latinLnBrk="0" hangingPunct="1">
        <a:lnSpc>
          <a:spcPct val="90000"/>
        </a:lnSpc>
        <a:spcBef>
          <a:spcPts val="2400"/>
        </a:spcBef>
        <a:buFont typeface="Arial" panose="020B0604020202020204" pitchFamily="34" charset="0"/>
        <a:buNone/>
        <a:defRPr sz="3732" b="0" kern="1200">
          <a:gradFill>
            <a:gsLst>
              <a:gs pos="0">
                <a:schemeClr val="accent1"/>
              </a:gs>
              <a:gs pos="100000">
                <a:schemeClr val="accent1"/>
              </a:gs>
            </a:gsLst>
            <a:lin ang="5400000" scaled="1"/>
          </a:gradFill>
          <a:latin typeface="+mj-lt"/>
          <a:ea typeface="+mn-ea"/>
          <a:cs typeface="+mn-cs"/>
        </a:defRPr>
      </a:lvl1pPr>
      <a:lvl2pPr marL="0" indent="0" algn="l" defTabSz="914201" rtl="0" eaLnBrk="1" latinLnBrk="0" hangingPunct="1">
        <a:lnSpc>
          <a:spcPct val="90000"/>
        </a:lnSpc>
        <a:spcBef>
          <a:spcPts val="600"/>
        </a:spcBef>
        <a:buFont typeface="Arial" panose="020B0604020202020204" pitchFamily="34" charset="0"/>
        <a:buNone/>
        <a:defRPr sz="1866" kern="1200">
          <a:gradFill>
            <a:gsLst>
              <a:gs pos="0">
                <a:schemeClr val="tx1"/>
              </a:gs>
              <a:gs pos="100000">
                <a:schemeClr val="tx1"/>
              </a:gs>
            </a:gsLst>
            <a:lin ang="5400000" scaled="1"/>
          </a:gradFill>
          <a:latin typeface="+mn-lt"/>
          <a:ea typeface="+mn-ea"/>
          <a:cs typeface="+mn-cs"/>
        </a:defRPr>
      </a:lvl2pPr>
      <a:lvl3pPr marL="233312"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3pPr>
      <a:lvl4pPr marL="457101"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4pPr>
      <a:lvl5pPr marL="690413" indent="-228550" algn="l" defTabSz="914201" rtl="0" eaLnBrk="1" latinLnBrk="0" hangingPunct="1">
        <a:lnSpc>
          <a:spcPct val="90000"/>
        </a:lnSpc>
        <a:spcBef>
          <a:spcPts val="600"/>
        </a:spcBef>
        <a:buFont typeface="Arial" panose="020B0604020202020204" pitchFamily="34" charset="0"/>
        <a:buChar char="•"/>
        <a:defRPr sz="1866" kern="1200">
          <a:gradFill>
            <a:gsLst>
              <a:gs pos="0">
                <a:schemeClr val="tx1"/>
              </a:gs>
              <a:gs pos="100000">
                <a:schemeClr val="tx1"/>
              </a:gs>
            </a:gsLst>
            <a:lin ang="5400000" scaled="1"/>
          </a:gra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01" rtl="0" eaLnBrk="1" latinLnBrk="0" hangingPunct="1">
        <a:defRPr sz="1866" kern="1200">
          <a:solidFill>
            <a:schemeClr val="tx1"/>
          </a:solidFill>
          <a:latin typeface="+mn-lt"/>
          <a:ea typeface="+mn-ea"/>
          <a:cs typeface="+mn-cs"/>
        </a:defRPr>
      </a:lvl1pPr>
      <a:lvl2pPr marL="457101" algn="l" defTabSz="914201" rtl="0" eaLnBrk="1" latinLnBrk="0" hangingPunct="1">
        <a:defRPr sz="1866" kern="1200">
          <a:solidFill>
            <a:schemeClr val="tx1"/>
          </a:solidFill>
          <a:latin typeface="+mn-lt"/>
          <a:ea typeface="+mn-ea"/>
          <a:cs typeface="+mn-cs"/>
        </a:defRPr>
      </a:lvl2pPr>
      <a:lvl3pPr marL="914201" algn="l" defTabSz="914201" rtl="0" eaLnBrk="1" latinLnBrk="0" hangingPunct="1">
        <a:defRPr sz="1866" kern="1200">
          <a:solidFill>
            <a:schemeClr val="tx1"/>
          </a:solidFill>
          <a:latin typeface="+mn-lt"/>
          <a:ea typeface="+mn-ea"/>
          <a:cs typeface="+mn-cs"/>
        </a:defRPr>
      </a:lvl3pPr>
      <a:lvl4pPr marL="1371302" algn="l" defTabSz="914201" rtl="0" eaLnBrk="1" latinLnBrk="0" hangingPunct="1">
        <a:defRPr sz="1866" kern="1200">
          <a:solidFill>
            <a:schemeClr val="tx1"/>
          </a:solidFill>
          <a:latin typeface="+mn-lt"/>
          <a:ea typeface="+mn-ea"/>
          <a:cs typeface="+mn-cs"/>
        </a:defRPr>
      </a:lvl4pPr>
      <a:lvl5pPr marL="1828403" algn="l" defTabSz="914201" rtl="0" eaLnBrk="1" latinLnBrk="0" hangingPunct="1">
        <a:defRPr sz="1866" kern="1200">
          <a:solidFill>
            <a:schemeClr val="tx1"/>
          </a:solidFill>
          <a:latin typeface="+mn-lt"/>
          <a:ea typeface="+mn-ea"/>
          <a:cs typeface="+mn-cs"/>
        </a:defRPr>
      </a:lvl5pPr>
      <a:lvl6pPr marL="2285504" algn="l" defTabSz="914201" rtl="0" eaLnBrk="1" latinLnBrk="0" hangingPunct="1">
        <a:defRPr sz="1866" kern="1200">
          <a:solidFill>
            <a:schemeClr val="tx1"/>
          </a:solidFill>
          <a:latin typeface="+mn-lt"/>
          <a:ea typeface="+mn-ea"/>
          <a:cs typeface="+mn-cs"/>
        </a:defRPr>
      </a:lvl6pPr>
      <a:lvl7pPr marL="2742604" algn="l" defTabSz="914201" rtl="0" eaLnBrk="1" latinLnBrk="0" hangingPunct="1">
        <a:defRPr sz="1866" kern="1200">
          <a:solidFill>
            <a:schemeClr val="tx1"/>
          </a:solidFill>
          <a:latin typeface="+mn-lt"/>
          <a:ea typeface="+mn-ea"/>
          <a:cs typeface="+mn-cs"/>
        </a:defRPr>
      </a:lvl7pPr>
      <a:lvl8pPr marL="3199705" algn="l" defTabSz="914201" rtl="0" eaLnBrk="1" latinLnBrk="0" hangingPunct="1">
        <a:defRPr sz="1866" kern="1200">
          <a:solidFill>
            <a:schemeClr val="tx1"/>
          </a:solidFill>
          <a:latin typeface="+mn-lt"/>
          <a:ea typeface="+mn-ea"/>
          <a:cs typeface="+mn-cs"/>
        </a:defRPr>
      </a:lvl8pPr>
      <a:lvl9pPr marL="3656806" algn="l" defTabSz="914201" rtl="0" eaLnBrk="1" latinLnBrk="0" hangingPunct="1">
        <a:defRPr sz="186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10325053" y="1906415"/>
            <a:ext cx="4214127" cy="401304"/>
          </a:xfrm>
          <a:prstGeom prst="rect">
            <a:avLst/>
          </a:prstGeom>
        </p:spPr>
      </p:pic>
    </p:spTree>
    <p:extLst>
      <p:ext uri="{BB962C8B-B14F-4D97-AF65-F5344CB8AC3E}">
        <p14:creationId xmlns:p14="http://schemas.microsoft.com/office/powerpoint/2010/main" val="2835349650"/>
      </p:ext>
    </p:extLst>
  </p:cSld>
  <p:clrMap bg1="lt1" tx1="dk1" bg2="lt2" tx2="dk2" accent1="accent1" accent2="accent2" accent3="accent3" accent4="accent4" accent5="accent5" accent6="accent6" hlink="hlink" folHlink="folHlink"/>
  <p:sldLayoutIdLst>
    <p:sldLayoutId id="2147484158" r:id="rId1"/>
    <p:sldLayoutId id="2147484159" r:id="rId2"/>
    <p:sldLayoutId id="2147484160" r:id="rId3"/>
    <p:sldLayoutId id="2147484161" r:id="rId4"/>
    <p:sldLayoutId id="2147484162" r:id="rId5"/>
    <p:sldLayoutId id="2147484163" r:id="rId6"/>
    <p:sldLayoutId id="2147484164" r:id="rId7"/>
    <p:sldLayoutId id="2147484165" r:id="rId8"/>
    <p:sldLayoutId id="2147484166" r:id="rId9"/>
    <p:sldLayoutId id="2147484167" r:id="rId10"/>
    <p:sldLayoutId id="2147484168" r:id="rId11"/>
    <p:sldLayoutId id="2147484169" r:id="rId12"/>
    <p:sldLayoutId id="2147484170" r:id="rId13"/>
    <p:sldLayoutId id="2147484171" r:id="rId14"/>
    <p:sldLayoutId id="2147484172" r:id="rId15"/>
    <p:sldLayoutId id="2147484173" r:id="rId16"/>
    <p:sldLayoutId id="2147484174" r:id="rId17"/>
    <p:sldLayoutId id="2147484175" r:id="rId18"/>
  </p:sldLayoutIdLst>
  <p:transition>
    <p:fade/>
  </p:transition>
  <p:timing>
    <p:tnLst>
      <p:par>
        <p:cTn id="1" dur="indefinite" restart="never" nodeType="tmRoot"/>
      </p:par>
    </p:tnLst>
  </p:timing>
  <p:hf sldNum="0" hdr="0" ftr="0" dt="0"/>
  <p:txStyles>
    <p:titleStyle>
      <a:lvl1pPr algn="l" defTabSz="913830"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8" marR="0" indent="-335948"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8" kern="1200" spc="0" baseline="0">
          <a:gradFill>
            <a:gsLst>
              <a:gs pos="1250">
                <a:schemeClr val="tx1"/>
              </a:gs>
              <a:gs pos="100000">
                <a:schemeClr val="tx1"/>
              </a:gs>
            </a:gsLst>
            <a:lin ang="5400000" scaled="0"/>
          </a:gradFill>
          <a:latin typeface="+mj-lt"/>
          <a:ea typeface="+mn-ea"/>
          <a:cs typeface="+mn-cs"/>
        </a:defRPr>
      </a:lvl1pPr>
      <a:lvl2pPr marL="572355" marR="0" indent="-23640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876"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843"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807" marR="0" indent="-223966" algn="l" defTabSz="91383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030"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5"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0" rtl="0" eaLnBrk="1" latinLnBrk="0" hangingPunct="1">
        <a:defRPr sz="1764" kern="1200">
          <a:solidFill>
            <a:schemeClr val="tx1"/>
          </a:solidFill>
          <a:latin typeface="+mn-lt"/>
          <a:ea typeface="+mn-ea"/>
          <a:cs typeface="+mn-cs"/>
        </a:defRPr>
      </a:lvl1pPr>
      <a:lvl2pPr marL="456914" algn="l" defTabSz="913830" rtl="0" eaLnBrk="1" latinLnBrk="0" hangingPunct="1">
        <a:defRPr sz="1764" kern="1200">
          <a:solidFill>
            <a:schemeClr val="tx1"/>
          </a:solidFill>
          <a:latin typeface="+mn-lt"/>
          <a:ea typeface="+mn-ea"/>
          <a:cs typeface="+mn-cs"/>
        </a:defRPr>
      </a:lvl2pPr>
      <a:lvl3pPr marL="913830" algn="l" defTabSz="913830" rtl="0" eaLnBrk="1" latinLnBrk="0" hangingPunct="1">
        <a:defRPr sz="1764" kern="1200">
          <a:solidFill>
            <a:schemeClr val="tx1"/>
          </a:solidFill>
          <a:latin typeface="+mn-lt"/>
          <a:ea typeface="+mn-ea"/>
          <a:cs typeface="+mn-cs"/>
        </a:defRPr>
      </a:lvl3pPr>
      <a:lvl4pPr marL="1370744" algn="l" defTabSz="913830" rtl="0" eaLnBrk="1" latinLnBrk="0" hangingPunct="1">
        <a:defRPr sz="1764" kern="1200">
          <a:solidFill>
            <a:schemeClr val="tx1"/>
          </a:solidFill>
          <a:latin typeface="+mn-lt"/>
          <a:ea typeface="+mn-ea"/>
          <a:cs typeface="+mn-cs"/>
        </a:defRPr>
      </a:lvl4pPr>
      <a:lvl5pPr marL="1827659" algn="l" defTabSz="913830" rtl="0" eaLnBrk="1" latinLnBrk="0" hangingPunct="1">
        <a:defRPr sz="1764" kern="1200">
          <a:solidFill>
            <a:schemeClr val="tx1"/>
          </a:solidFill>
          <a:latin typeface="+mn-lt"/>
          <a:ea typeface="+mn-ea"/>
          <a:cs typeface="+mn-cs"/>
        </a:defRPr>
      </a:lvl5pPr>
      <a:lvl6pPr marL="2284574" algn="l" defTabSz="913830" rtl="0" eaLnBrk="1" latinLnBrk="0" hangingPunct="1">
        <a:defRPr sz="1764" kern="1200">
          <a:solidFill>
            <a:schemeClr val="tx1"/>
          </a:solidFill>
          <a:latin typeface="+mn-lt"/>
          <a:ea typeface="+mn-ea"/>
          <a:cs typeface="+mn-cs"/>
        </a:defRPr>
      </a:lvl6pPr>
      <a:lvl7pPr marL="2741488" algn="l" defTabSz="913830" rtl="0" eaLnBrk="1" latinLnBrk="0" hangingPunct="1">
        <a:defRPr sz="1764" kern="1200">
          <a:solidFill>
            <a:schemeClr val="tx1"/>
          </a:solidFill>
          <a:latin typeface="+mn-lt"/>
          <a:ea typeface="+mn-ea"/>
          <a:cs typeface="+mn-cs"/>
        </a:defRPr>
      </a:lvl7pPr>
      <a:lvl8pPr marL="3198402" algn="l" defTabSz="913830" rtl="0" eaLnBrk="1" latinLnBrk="0" hangingPunct="1">
        <a:defRPr sz="1764" kern="1200">
          <a:solidFill>
            <a:schemeClr val="tx1"/>
          </a:solidFill>
          <a:latin typeface="+mn-lt"/>
          <a:ea typeface="+mn-ea"/>
          <a:cs typeface="+mn-cs"/>
        </a:defRPr>
      </a:lvl8pPr>
      <a:lvl9pPr marL="3655319" algn="l" defTabSz="91383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72146584"/>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 id="2147484193" r:id="rId17"/>
    <p:sldLayoutId id="2147484194" r:id="rId18"/>
    <p:sldLayoutId id="2147484195" r:id="rId19"/>
    <p:sldLayoutId id="2147484196" r:id="rId20"/>
    <p:sldLayoutId id="2147484197" r:id="rId21"/>
    <p:sldLayoutId id="2147484198" r:id="rId22"/>
    <p:sldLayoutId id="2147484199" r:id="rId23"/>
    <p:sldLayoutId id="2147484200" r:id="rId24"/>
    <p:sldLayoutId id="2147484201" r:id="rId25"/>
    <p:sldLayoutId id="2147484202" r:id="rId26"/>
    <p:sldLayoutId id="2147484203" r:id="rId27"/>
    <p:sldLayoutId id="2147484204" r:id="rId28"/>
    <p:sldLayoutId id="2147484205" r:id="rId29"/>
    <p:sldLayoutId id="2147484206" r:id="rId30"/>
    <p:sldLayoutId id="2147484207" r:id="rId31"/>
    <p:sldLayoutId id="2147484208"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18259661"/>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F26B43"/>
          </p15:clr>
        </p15:guide>
        <p15:guide id="2" pos="7661">
          <p15:clr>
            <a:srgbClr val="F26B43"/>
          </p15:clr>
        </p15:guide>
        <p15:guide id="3" orient="horz" pos="187">
          <p15:clr>
            <a:srgbClr val="F26B43"/>
          </p15:clr>
        </p15:guide>
        <p15:guide id="4" orient="horz" pos="4219">
          <p15:clr>
            <a:srgbClr val="F26B43"/>
          </p15:clr>
        </p15:guide>
        <p15:guide id="5" orient="horz" pos="3643">
          <p15:clr>
            <a:srgbClr val="5ACBF0"/>
          </p15:clr>
        </p15:guide>
        <p15:guide id="6" orient="horz" pos="3067">
          <p15:clr>
            <a:srgbClr val="5ACBF0"/>
          </p15:clr>
        </p15:guide>
        <p15:guide id="7" orient="horz" pos="2491">
          <p15:clr>
            <a:srgbClr val="5ACBF0"/>
          </p15:clr>
        </p15:guide>
        <p15:guide id="8" orient="horz" pos="1915">
          <p15:clr>
            <a:srgbClr val="5ACBF0"/>
          </p15:clr>
        </p15:guide>
        <p15:guide id="9" orient="horz" pos="1339">
          <p15:clr>
            <a:srgbClr val="5ACBF0"/>
          </p15:clr>
        </p15:guide>
        <p15:guide id="10" orient="horz" pos="763">
          <p15:clr>
            <a:srgbClr val="5ACBF0"/>
          </p15:clr>
        </p15:guide>
        <p15:guide id="11" pos="749">
          <p15:clr>
            <a:srgbClr val="5ACBF0"/>
          </p15:clr>
        </p15:guide>
        <p15:guide id="12" pos="1325">
          <p15:clr>
            <a:srgbClr val="5ACBF0"/>
          </p15:clr>
        </p15:guide>
        <p15:guide id="13" pos="1901">
          <p15:clr>
            <a:srgbClr val="5ACBF0"/>
          </p15:clr>
        </p15:guide>
        <p15:guide id="14" pos="2477">
          <p15:clr>
            <a:srgbClr val="5ACBF0"/>
          </p15:clr>
        </p15:guide>
        <p15:guide id="15" pos="3053">
          <p15:clr>
            <a:srgbClr val="5ACBF0"/>
          </p15:clr>
        </p15:guide>
        <p15:guide id="16" pos="3629">
          <p15:clr>
            <a:srgbClr val="5ACBF0"/>
          </p15:clr>
        </p15:guide>
        <p15:guide id="17" pos="4205">
          <p15:clr>
            <a:srgbClr val="5ACBF0"/>
          </p15:clr>
        </p15:guide>
        <p15:guide id="18" pos="4781">
          <p15:clr>
            <a:srgbClr val="5ACBF0"/>
          </p15:clr>
        </p15:guide>
        <p15:guide id="19" pos="5357">
          <p15:clr>
            <a:srgbClr val="5ACBF0"/>
          </p15:clr>
        </p15:guide>
        <p15:guide id="20" pos="5933">
          <p15:clr>
            <a:srgbClr val="5ACBF0"/>
          </p15:clr>
        </p15:guide>
        <p15:guide id="21" pos="6509">
          <p15:clr>
            <a:srgbClr val="5ACBF0"/>
          </p15:clr>
        </p15:guide>
        <p15:guide id="22" pos="708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2263783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pic>
        <p:nvPicPr>
          <p:cNvPr id="8" name="Picture 7"/>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24308" y="5951040"/>
            <a:ext cx="2465614" cy="906960"/>
          </a:xfrm>
          <a:prstGeom prst="rect">
            <a:avLst/>
          </a:prstGeom>
        </p:spPr>
      </p:pic>
      <p:pic>
        <p:nvPicPr>
          <p:cNvPr id="9" name="Picture 8"/>
          <p:cNvPicPr>
            <a:picLocks noChangeAspect="1"/>
          </p:cNvPicPr>
          <p:nvPr userDrawn="1"/>
        </p:nvPicPr>
        <p:blipFill>
          <a:blip r:embed="rId36"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580914" y="6152463"/>
            <a:ext cx="1611086" cy="705537"/>
          </a:xfrm>
          <a:prstGeom prst="rect">
            <a:avLst/>
          </a:prstGeom>
        </p:spPr>
      </p:pic>
    </p:spTree>
    <p:extLst>
      <p:ext uri="{BB962C8B-B14F-4D97-AF65-F5344CB8AC3E}">
        <p14:creationId xmlns:p14="http://schemas.microsoft.com/office/powerpoint/2010/main" val="3324533034"/>
      </p:ext>
    </p:extLst>
  </p:cSld>
  <p:clrMap bg1="dk1" tx1="lt1" bg2="dk2" tx2="lt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34"/>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4279417192"/>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22718499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45045052"/>
      </p:ext>
    </p:extLst>
  </p:cSld>
  <p:clrMap bg1="dk1" tx1="lt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 id="2147483802" r:id="rId27"/>
    <p:sldLayoutId id="2147483803" r:id="rId28"/>
    <p:sldLayoutId id="2147483804" r:id="rId29"/>
    <p:sldLayoutId id="2147483805" r:id="rId30"/>
    <p:sldLayoutId id="2147483806" r:id="rId31"/>
    <p:sldLayoutId id="2147483807" r:id="rId32"/>
    <p:sldLayoutId id="2147483808" r:id="rId33"/>
    <p:sldLayoutId id="2147483809" r:id="rId34"/>
    <p:sldLayoutId id="2147483810" r:id="rId35"/>
    <p:sldLayoutId id="2147483811"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706098886"/>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Lst>
  <p:transition>
    <p:fade/>
  </p:transition>
  <p:timing>
    <p:tnLst>
      <p:par>
        <p:cTn id="1" dur="indefinite" restart="never" nodeType="tmRoot"/>
      </p:par>
    </p:tnLst>
  </p:timing>
  <p:txStyles>
    <p:titleStyle>
      <a:lvl1pPr algn="l" defTabSz="9143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22" marR="0" indent="-336122" algn="l" defTabSz="914307"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53" marR="0" indent="-236531" algn="l" defTabSz="91430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87"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68"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4pPr>
      <a:lvl5pPr marL="1232451" marR="0" indent="-224083" algn="l" defTabSz="914307" rtl="0" eaLnBrk="1" fontAlgn="auto" latinLnBrk="0" hangingPunct="1">
        <a:lnSpc>
          <a:spcPct val="90000"/>
        </a:lnSpc>
        <a:spcBef>
          <a:spcPct val="20000"/>
        </a:spcBef>
        <a:spcAft>
          <a:spcPts val="0"/>
        </a:spcAft>
        <a:buClrTx/>
        <a:buSzPct val="90000"/>
        <a:buFont typeface="Arial" pitchFamily="34" charset="0"/>
        <a:buChar char="•"/>
        <a:tabLst/>
        <a:defRPr sz="1766" kern="1200" spc="0" baseline="0">
          <a:gradFill>
            <a:gsLst>
              <a:gs pos="1250">
                <a:schemeClr val="tx1"/>
              </a:gs>
              <a:gs pos="100000">
                <a:schemeClr val="tx1"/>
              </a:gs>
            </a:gsLst>
            <a:lin ang="5400000" scaled="0"/>
          </a:gradFill>
          <a:latin typeface="+mn-lt"/>
          <a:ea typeface="+mn-ea"/>
          <a:cs typeface="+mn-cs"/>
        </a:defRPr>
      </a:lvl5pPr>
      <a:lvl6pPr marL="2514344"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98"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52"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06" indent="-228578" algn="l" defTabSz="91430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07" rtl="0" eaLnBrk="1" latinLnBrk="0" hangingPunct="1">
        <a:defRPr sz="1766" kern="1200">
          <a:solidFill>
            <a:schemeClr val="tx1"/>
          </a:solidFill>
          <a:latin typeface="+mn-lt"/>
          <a:ea typeface="+mn-ea"/>
          <a:cs typeface="+mn-cs"/>
        </a:defRPr>
      </a:lvl1pPr>
      <a:lvl2pPr marL="457154" algn="l" defTabSz="914307" rtl="0" eaLnBrk="1" latinLnBrk="0" hangingPunct="1">
        <a:defRPr sz="1766" kern="1200">
          <a:solidFill>
            <a:schemeClr val="tx1"/>
          </a:solidFill>
          <a:latin typeface="+mn-lt"/>
          <a:ea typeface="+mn-ea"/>
          <a:cs typeface="+mn-cs"/>
        </a:defRPr>
      </a:lvl2pPr>
      <a:lvl3pPr marL="914307" algn="l" defTabSz="914307" rtl="0" eaLnBrk="1" latinLnBrk="0" hangingPunct="1">
        <a:defRPr sz="1766" kern="1200">
          <a:solidFill>
            <a:schemeClr val="tx1"/>
          </a:solidFill>
          <a:latin typeface="+mn-lt"/>
          <a:ea typeface="+mn-ea"/>
          <a:cs typeface="+mn-cs"/>
        </a:defRPr>
      </a:lvl3pPr>
      <a:lvl4pPr marL="1371461" algn="l" defTabSz="914307" rtl="0" eaLnBrk="1" latinLnBrk="0" hangingPunct="1">
        <a:defRPr sz="1766" kern="1200">
          <a:solidFill>
            <a:schemeClr val="tx1"/>
          </a:solidFill>
          <a:latin typeface="+mn-lt"/>
          <a:ea typeface="+mn-ea"/>
          <a:cs typeface="+mn-cs"/>
        </a:defRPr>
      </a:lvl4pPr>
      <a:lvl5pPr marL="1828613" algn="l" defTabSz="914307" rtl="0" eaLnBrk="1" latinLnBrk="0" hangingPunct="1">
        <a:defRPr sz="1766" kern="1200">
          <a:solidFill>
            <a:schemeClr val="tx1"/>
          </a:solidFill>
          <a:latin typeface="+mn-lt"/>
          <a:ea typeface="+mn-ea"/>
          <a:cs typeface="+mn-cs"/>
        </a:defRPr>
      </a:lvl5pPr>
      <a:lvl6pPr marL="2285769" algn="l" defTabSz="914307" rtl="0" eaLnBrk="1" latinLnBrk="0" hangingPunct="1">
        <a:defRPr sz="1766" kern="1200">
          <a:solidFill>
            <a:schemeClr val="tx1"/>
          </a:solidFill>
          <a:latin typeface="+mn-lt"/>
          <a:ea typeface="+mn-ea"/>
          <a:cs typeface="+mn-cs"/>
        </a:defRPr>
      </a:lvl6pPr>
      <a:lvl7pPr marL="2742922" algn="l" defTabSz="914307" rtl="0" eaLnBrk="1" latinLnBrk="0" hangingPunct="1">
        <a:defRPr sz="1766" kern="1200">
          <a:solidFill>
            <a:schemeClr val="tx1"/>
          </a:solidFill>
          <a:latin typeface="+mn-lt"/>
          <a:ea typeface="+mn-ea"/>
          <a:cs typeface="+mn-cs"/>
        </a:defRPr>
      </a:lvl7pPr>
      <a:lvl8pPr marL="3200075" algn="l" defTabSz="914307" rtl="0" eaLnBrk="1" latinLnBrk="0" hangingPunct="1">
        <a:defRPr sz="1766" kern="1200">
          <a:solidFill>
            <a:schemeClr val="tx1"/>
          </a:solidFill>
          <a:latin typeface="+mn-lt"/>
          <a:ea typeface="+mn-ea"/>
          <a:cs typeface="+mn-cs"/>
        </a:defRPr>
      </a:lvl8pPr>
      <a:lvl9pPr marL="3657230" algn="l" defTabSz="914307" rtl="0" eaLnBrk="1" latinLnBrk="0" hangingPunct="1">
        <a:defRPr sz="176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059643"/>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053114"/>
      </p:ext>
    </p:extLst>
  </p:cSld>
  <p:clrMap bg1="dk1" tx1="lt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Lst>
  <p:transition>
    <p:fade/>
  </p:transition>
  <p:timing>
    <p:tnLst>
      <p:par>
        <p:cTn id="1" dur="indefinite" restart="never" nodeType="tmRoot"/>
      </p:par>
    </p:tnLst>
  </p:timing>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4041020514"/>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Lst>
  <p:transition>
    <p:fade/>
  </p:transition>
  <p:timing>
    <p:tnLst>
      <p:par>
        <p:cTn id="1" dur="indefinite" restart="never" nodeType="tmRoot"/>
      </p:par>
    </p:tnLst>
  </p:timing>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7.xml"/><Relationship Id="rId1" Type="http://schemas.openxmlformats.org/officeDocument/2006/relationships/slideLayout" Target="../slideLayouts/slideLayout181.xml"/><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1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4.xml"/></Relationships>
</file>

<file path=ppt/slides/_rels/slide13.xml.rels><?xml version="1.0" encoding="UTF-8" standalone="yes"?>
<Relationships xmlns="http://schemas.openxmlformats.org/package/2006/relationships"><Relationship Id="rId8" Type="http://schemas.openxmlformats.org/officeDocument/2006/relationships/image" Target="../media/image156.emf"/><Relationship Id="rId13" Type="http://schemas.openxmlformats.org/officeDocument/2006/relationships/image" Target="../media/image161.png"/><Relationship Id="rId3" Type="http://schemas.openxmlformats.org/officeDocument/2006/relationships/image" Target="../media/image151.emf"/><Relationship Id="rId7" Type="http://schemas.openxmlformats.org/officeDocument/2006/relationships/image" Target="../media/image155.emf"/><Relationship Id="rId12" Type="http://schemas.openxmlformats.org/officeDocument/2006/relationships/image" Target="../media/image160.emf"/><Relationship Id="rId2" Type="http://schemas.openxmlformats.org/officeDocument/2006/relationships/image" Target="../media/image150.emf"/><Relationship Id="rId16" Type="http://schemas.openxmlformats.org/officeDocument/2006/relationships/image" Target="../media/image164.emf"/><Relationship Id="rId1" Type="http://schemas.openxmlformats.org/officeDocument/2006/relationships/slideLayout" Target="../slideLayouts/slideLayout215.xml"/><Relationship Id="rId6" Type="http://schemas.openxmlformats.org/officeDocument/2006/relationships/image" Target="../media/image154.emf"/><Relationship Id="rId11" Type="http://schemas.openxmlformats.org/officeDocument/2006/relationships/image" Target="../media/image159.emf"/><Relationship Id="rId5" Type="http://schemas.openxmlformats.org/officeDocument/2006/relationships/image" Target="../media/image153.emf"/><Relationship Id="rId15" Type="http://schemas.openxmlformats.org/officeDocument/2006/relationships/image" Target="../media/image16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 Id="rId14" Type="http://schemas.openxmlformats.org/officeDocument/2006/relationships/image" Target="../media/image162.emf"/></Relationships>
</file>

<file path=ppt/slides/_rels/slide14.xml.rels><?xml version="1.0" encoding="UTF-8" standalone="yes"?>
<Relationships xmlns="http://schemas.openxmlformats.org/package/2006/relationships"><Relationship Id="rId8" Type="http://schemas.openxmlformats.org/officeDocument/2006/relationships/image" Target="../media/image158.emf"/><Relationship Id="rId13" Type="http://schemas.openxmlformats.org/officeDocument/2006/relationships/image" Target="../media/image163.emf"/><Relationship Id="rId3" Type="http://schemas.openxmlformats.org/officeDocument/2006/relationships/image" Target="../media/image151.emf"/><Relationship Id="rId7" Type="http://schemas.openxmlformats.org/officeDocument/2006/relationships/image" Target="../media/image157.emf"/><Relationship Id="rId12" Type="http://schemas.openxmlformats.org/officeDocument/2006/relationships/image" Target="../media/image162.emf"/><Relationship Id="rId2" Type="http://schemas.openxmlformats.org/officeDocument/2006/relationships/image" Target="../media/image150.emf"/><Relationship Id="rId16" Type="http://schemas.openxmlformats.org/officeDocument/2006/relationships/image" Target="../media/image164.emf"/><Relationship Id="rId1" Type="http://schemas.openxmlformats.org/officeDocument/2006/relationships/slideLayout" Target="../slideLayouts/slideLayout215.xml"/><Relationship Id="rId6" Type="http://schemas.openxmlformats.org/officeDocument/2006/relationships/image" Target="../media/image154.emf"/><Relationship Id="rId11" Type="http://schemas.openxmlformats.org/officeDocument/2006/relationships/image" Target="../media/image161.png"/><Relationship Id="rId5" Type="http://schemas.openxmlformats.org/officeDocument/2006/relationships/image" Target="../media/image153.emf"/><Relationship Id="rId15" Type="http://schemas.openxmlformats.org/officeDocument/2006/relationships/image" Target="../media/image156.emf"/><Relationship Id="rId10" Type="http://schemas.openxmlformats.org/officeDocument/2006/relationships/image" Target="../media/image160.emf"/><Relationship Id="rId4" Type="http://schemas.openxmlformats.org/officeDocument/2006/relationships/image" Target="../media/image152.emf"/><Relationship Id="rId9" Type="http://schemas.openxmlformats.org/officeDocument/2006/relationships/image" Target="../media/image159.emf"/><Relationship Id="rId14" Type="http://schemas.openxmlformats.org/officeDocument/2006/relationships/image" Target="../media/image155.emf"/></Relationships>
</file>

<file path=ppt/slides/_rels/slide15.xml.rels><?xml version="1.0" encoding="UTF-8" standalone="yes"?>
<Relationships xmlns="http://schemas.openxmlformats.org/package/2006/relationships"><Relationship Id="rId8" Type="http://schemas.openxmlformats.org/officeDocument/2006/relationships/image" Target="../media/image153.emf"/><Relationship Id="rId13" Type="http://schemas.openxmlformats.org/officeDocument/2006/relationships/image" Target="../media/image159.emf"/><Relationship Id="rId3" Type="http://schemas.openxmlformats.org/officeDocument/2006/relationships/image" Target="../media/image155.emf"/><Relationship Id="rId7" Type="http://schemas.openxmlformats.org/officeDocument/2006/relationships/image" Target="../media/image152.emf"/><Relationship Id="rId12" Type="http://schemas.openxmlformats.org/officeDocument/2006/relationships/image" Target="../media/image158.emf"/><Relationship Id="rId2" Type="http://schemas.openxmlformats.org/officeDocument/2006/relationships/image" Target="../media/image154.emf"/><Relationship Id="rId16" Type="http://schemas.openxmlformats.org/officeDocument/2006/relationships/image" Target="../media/image164.emf"/><Relationship Id="rId1" Type="http://schemas.openxmlformats.org/officeDocument/2006/relationships/slideLayout" Target="../slideLayouts/slideLayout215.xml"/><Relationship Id="rId6" Type="http://schemas.openxmlformats.org/officeDocument/2006/relationships/image" Target="../media/image151.emf"/><Relationship Id="rId11" Type="http://schemas.openxmlformats.org/officeDocument/2006/relationships/image" Target="../media/image161.png"/><Relationship Id="rId5" Type="http://schemas.openxmlformats.org/officeDocument/2006/relationships/image" Target="../media/image150.emf"/><Relationship Id="rId15" Type="http://schemas.openxmlformats.org/officeDocument/2006/relationships/image" Target="../media/image163.emf"/><Relationship Id="rId10" Type="http://schemas.openxmlformats.org/officeDocument/2006/relationships/image" Target="../media/image160.emf"/><Relationship Id="rId4" Type="http://schemas.openxmlformats.org/officeDocument/2006/relationships/image" Target="../media/image156.emf"/><Relationship Id="rId9" Type="http://schemas.openxmlformats.org/officeDocument/2006/relationships/image" Target="../media/image157.emf"/><Relationship Id="rId14" Type="http://schemas.openxmlformats.org/officeDocument/2006/relationships/image" Target="../media/image162.emf"/></Relationships>
</file>

<file path=ppt/slides/_rels/slide16.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image" Target="../media/image90.emf"/><Relationship Id="rId1" Type="http://schemas.openxmlformats.org/officeDocument/2006/relationships/slideLayout" Target="../slideLayouts/slideLayout195.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89.emf"/><Relationship Id="rId4" Type="http://schemas.openxmlformats.org/officeDocument/2006/relationships/image" Target="../media/image84.emf"/><Relationship Id="rId9" Type="http://schemas.openxmlformats.org/officeDocument/2006/relationships/image" Target="../media/image165.emf"/></Relationships>
</file>

<file path=ppt/slides/_rels/slide17.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9.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0.xml"/><Relationship Id="rId1" Type="http://schemas.openxmlformats.org/officeDocument/2006/relationships/slideLayout" Target="../slideLayouts/slideLayout553.xml"/><Relationship Id="rId5" Type="http://schemas.openxmlformats.org/officeDocument/2006/relationships/image" Target="../media/image169.png"/><Relationship Id="rId4" Type="http://schemas.openxmlformats.org/officeDocument/2006/relationships/image" Target="../media/image16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5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xml"/><Relationship Id="rId1" Type="http://schemas.openxmlformats.org/officeDocument/2006/relationships/slideLayout" Target="../slideLayouts/slideLayout563.xml"/><Relationship Id="rId6" Type="http://schemas.openxmlformats.org/officeDocument/2006/relationships/image" Target="../media/image173.png"/><Relationship Id="rId5" Type="http://schemas.openxmlformats.org/officeDocument/2006/relationships/image" Target="../media/image172.emf"/><Relationship Id="rId4" Type="http://schemas.openxmlformats.org/officeDocument/2006/relationships/image" Target="../media/image171.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44.xml"/><Relationship Id="rId4" Type="http://schemas.openxmlformats.org/officeDocument/2006/relationships/image" Target="../media/image17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44.xml"/><Relationship Id="rId4" Type="http://schemas.openxmlformats.org/officeDocument/2006/relationships/image" Target="../media/image175.png"/></Relationships>
</file>

<file path=ppt/slides/_rels/slide2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5.xml"/><Relationship Id="rId1" Type="http://schemas.openxmlformats.org/officeDocument/2006/relationships/slideLayout" Target="../slideLayouts/slideLayout544.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82.emf"/><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16.xml"/><Relationship Id="rId1" Type="http://schemas.openxmlformats.org/officeDocument/2006/relationships/slideLayout" Target="../slideLayouts/slideLayout283.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emf"/><Relationship Id="rId4" Type="http://schemas.openxmlformats.org/officeDocument/2006/relationships/image" Target="../media/image178.png"/><Relationship Id="rId9" Type="http://schemas.openxmlformats.org/officeDocument/2006/relationships/image" Target="../media/image183.png"/></Relationships>
</file>

<file path=ppt/slides/_rels/slide2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3" Type="http://schemas.openxmlformats.org/officeDocument/2006/relationships/image" Target="../media/image179.png"/><Relationship Id="rId7" Type="http://schemas.openxmlformats.org/officeDocument/2006/relationships/image" Target="../media/image189.pn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17.xml"/><Relationship Id="rId16" Type="http://schemas.openxmlformats.org/officeDocument/2006/relationships/image" Target="../media/image198.png"/><Relationship Id="rId1" Type="http://schemas.openxmlformats.org/officeDocument/2006/relationships/slideLayout" Target="../slideLayouts/slideLayout283.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4.emf"/><Relationship Id="rId15" Type="http://schemas.openxmlformats.org/officeDocument/2006/relationships/image" Target="../media/image197.png"/><Relationship Id="rId10" Type="http://schemas.openxmlformats.org/officeDocument/2006/relationships/image" Target="../media/image192.jpeg"/><Relationship Id="rId19" Type="http://schemas.openxmlformats.org/officeDocument/2006/relationships/image" Target="../media/image185.png"/><Relationship Id="rId4" Type="http://schemas.openxmlformats.org/officeDocument/2006/relationships/image" Target="../media/image187.png"/><Relationship Id="rId9" Type="http://schemas.openxmlformats.org/officeDocument/2006/relationships/image" Target="../media/image191.png"/><Relationship Id="rId14" Type="http://schemas.openxmlformats.org/officeDocument/2006/relationships/image" Target="../media/image196.png"/></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265.xml"/><Relationship Id="rId5" Type="http://schemas.openxmlformats.org/officeDocument/2006/relationships/image" Target="../media/image137.png"/><Relationship Id="rId4" Type="http://schemas.openxmlformats.org/officeDocument/2006/relationships/image" Target="../media/image138.png"/></Relationships>
</file>

<file path=ppt/slides/_rels/slide2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microsoft.com/office/2007/relationships/hdphoto" Target="../media/hdphoto2.wdp"/><Relationship Id="rId2" Type="http://schemas.openxmlformats.org/officeDocument/2006/relationships/notesSlide" Target="../notesSlides/notesSlide19.xml"/><Relationship Id="rId1" Type="http://schemas.openxmlformats.org/officeDocument/2006/relationships/slideLayout" Target="../slideLayouts/slideLayout270.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emf"/><Relationship Id="rId9" Type="http://schemas.openxmlformats.org/officeDocument/2006/relationships/image" Target="../media/image144.png"/></Relationships>
</file>

<file path=ppt/slides/_rels/slide28.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20.xml"/><Relationship Id="rId1" Type="http://schemas.openxmlformats.org/officeDocument/2006/relationships/slideLayout" Target="../slideLayouts/slideLayout275.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29.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image" Target="../media/image206.emf"/><Relationship Id="rId7" Type="http://schemas.openxmlformats.org/officeDocument/2006/relationships/image" Target="../media/image210.emf"/><Relationship Id="rId2" Type="http://schemas.openxmlformats.org/officeDocument/2006/relationships/notesSlide" Target="../notesSlides/notesSlide21.xml"/><Relationship Id="rId1" Type="http://schemas.openxmlformats.org/officeDocument/2006/relationships/slideLayout" Target="../slideLayouts/slideLayout276.xml"/><Relationship Id="rId6" Type="http://schemas.openxmlformats.org/officeDocument/2006/relationships/image" Target="../media/image209.emf"/><Relationship Id="rId5" Type="http://schemas.openxmlformats.org/officeDocument/2006/relationships/image" Target="../media/image208.emf"/><Relationship Id="rId4" Type="http://schemas.openxmlformats.org/officeDocument/2006/relationships/image" Target="../media/image20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2.xml"/><Relationship Id="rId1" Type="http://schemas.openxmlformats.org/officeDocument/2006/relationships/slideLayout" Target="../slideLayouts/slideLayout170.xml"/><Relationship Id="rId5" Type="http://schemas.openxmlformats.org/officeDocument/2006/relationships/image" Target="../media/image137.png"/><Relationship Id="rId4" Type="http://schemas.openxmlformats.org/officeDocument/2006/relationships/image" Target="../media/image138.png"/></Relationships>
</file>

<file path=ppt/slides/_rels/slide3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3" Type="http://schemas.openxmlformats.org/officeDocument/2006/relationships/image" Target="../media/image212.jp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23.xml"/><Relationship Id="rId1" Type="http://schemas.openxmlformats.org/officeDocument/2006/relationships/slideLayout" Target="../slideLayouts/slideLayout368.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image" Target="../media/image224.png"/><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8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7.xml"/></Relationships>
</file>

<file path=ppt/slides/_rels/slide3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34.jpeg"/><Relationship Id="rId2" Type="http://schemas.openxmlformats.org/officeDocument/2006/relationships/notesSlide" Target="../notesSlides/notesSlide26.xml"/><Relationship Id="rId1" Type="http://schemas.openxmlformats.org/officeDocument/2006/relationships/slideLayout" Target="../slideLayouts/slideLayout369.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5" Type="http://schemas.openxmlformats.org/officeDocument/2006/relationships/image" Target="../media/image23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 Id="rId14" Type="http://schemas.openxmlformats.org/officeDocument/2006/relationships/image" Target="../media/image236.png"/></Relationships>
</file>

<file path=ppt/slides/_rels/slide36.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18" Type="http://schemas.openxmlformats.org/officeDocument/2006/relationships/image" Target="../media/image253.png"/><Relationship Id="rId26" Type="http://schemas.openxmlformats.org/officeDocument/2006/relationships/image" Target="../media/image232.png"/><Relationship Id="rId3" Type="http://schemas.openxmlformats.org/officeDocument/2006/relationships/image" Target="../media/image238.png"/><Relationship Id="rId21" Type="http://schemas.openxmlformats.org/officeDocument/2006/relationships/image" Target="../media/image256.png"/><Relationship Id="rId34" Type="http://schemas.openxmlformats.org/officeDocument/2006/relationships/image" Target="../media/image227.png"/><Relationship Id="rId7" Type="http://schemas.openxmlformats.org/officeDocument/2006/relationships/image" Target="../media/image242.png"/><Relationship Id="rId12" Type="http://schemas.openxmlformats.org/officeDocument/2006/relationships/image" Target="../media/image247.png"/><Relationship Id="rId17" Type="http://schemas.openxmlformats.org/officeDocument/2006/relationships/image" Target="../media/image252.png"/><Relationship Id="rId25" Type="http://schemas.openxmlformats.org/officeDocument/2006/relationships/image" Target="../media/image260.png"/><Relationship Id="rId33" Type="http://schemas.openxmlformats.org/officeDocument/2006/relationships/image" Target="../media/image226.png"/><Relationship Id="rId38" Type="http://schemas.openxmlformats.org/officeDocument/2006/relationships/image" Target="../media/image231.png"/><Relationship Id="rId2" Type="http://schemas.openxmlformats.org/officeDocument/2006/relationships/notesSlide" Target="../notesSlides/notesSlide27.xml"/><Relationship Id="rId16" Type="http://schemas.openxmlformats.org/officeDocument/2006/relationships/image" Target="../media/image251.png"/><Relationship Id="rId20" Type="http://schemas.openxmlformats.org/officeDocument/2006/relationships/image" Target="../media/image255.png"/><Relationship Id="rId29" Type="http://schemas.openxmlformats.org/officeDocument/2006/relationships/image" Target="../media/image235.png"/><Relationship Id="rId1" Type="http://schemas.openxmlformats.org/officeDocument/2006/relationships/slideLayout" Target="../slideLayouts/slideLayout369.xml"/><Relationship Id="rId6" Type="http://schemas.openxmlformats.org/officeDocument/2006/relationships/image" Target="../media/image241.png"/><Relationship Id="rId11" Type="http://schemas.openxmlformats.org/officeDocument/2006/relationships/image" Target="../media/image246.png"/><Relationship Id="rId24" Type="http://schemas.openxmlformats.org/officeDocument/2006/relationships/image" Target="../media/image259.png"/><Relationship Id="rId32" Type="http://schemas.openxmlformats.org/officeDocument/2006/relationships/image" Target="../media/image225.png"/><Relationship Id="rId37" Type="http://schemas.openxmlformats.org/officeDocument/2006/relationships/image" Target="../media/image230.png"/><Relationship Id="rId5" Type="http://schemas.openxmlformats.org/officeDocument/2006/relationships/image" Target="../media/image240.png"/><Relationship Id="rId15" Type="http://schemas.openxmlformats.org/officeDocument/2006/relationships/image" Target="../media/image250.png"/><Relationship Id="rId23" Type="http://schemas.openxmlformats.org/officeDocument/2006/relationships/image" Target="../media/image258.png"/><Relationship Id="rId28" Type="http://schemas.openxmlformats.org/officeDocument/2006/relationships/image" Target="../media/image234.jpeg"/><Relationship Id="rId36" Type="http://schemas.openxmlformats.org/officeDocument/2006/relationships/image" Target="../media/image229.png"/><Relationship Id="rId10" Type="http://schemas.openxmlformats.org/officeDocument/2006/relationships/image" Target="../media/image245.png"/><Relationship Id="rId19" Type="http://schemas.openxmlformats.org/officeDocument/2006/relationships/image" Target="../media/image254.png"/><Relationship Id="rId31" Type="http://schemas.openxmlformats.org/officeDocument/2006/relationships/image" Target="../media/image236.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 Id="rId22" Type="http://schemas.openxmlformats.org/officeDocument/2006/relationships/image" Target="../media/image257.png"/><Relationship Id="rId27" Type="http://schemas.openxmlformats.org/officeDocument/2006/relationships/image" Target="../media/image233.png"/><Relationship Id="rId30" Type="http://schemas.openxmlformats.org/officeDocument/2006/relationships/image" Target="../media/image237.png"/><Relationship Id="rId35" Type="http://schemas.openxmlformats.org/officeDocument/2006/relationships/image" Target="../media/image228.png"/></Relationships>
</file>

<file path=ppt/slides/_rels/slide37.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18" Type="http://schemas.openxmlformats.org/officeDocument/2006/relationships/image" Target="../media/image276.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notesSlide" Target="../notesSlides/notesSlide28.xml"/><Relationship Id="rId16" Type="http://schemas.openxmlformats.org/officeDocument/2006/relationships/image" Target="../media/image274.png"/><Relationship Id="rId20" Type="http://schemas.openxmlformats.org/officeDocument/2006/relationships/image" Target="../media/image278.png"/><Relationship Id="rId1" Type="http://schemas.openxmlformats.org/officeDocument/2006/relationships/slideLayout" Target="../slideLayouts/slideLayout327.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19" Type="http://schemas.openxmlformats.org/officeDocument/2006/relationships/image" Target="../media/image277.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38.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notesSlide" Target="../notesSlides/notesSlide29.xml"/><Relationship Id="rId1" Type="http://schemas.openxmlformats.org/officeDocument/2006/relationships/slideLayout" Target="../slideLayouts/slideLayout4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9.xml"/></Relationships>
</file>

<file path=ppt/slides/_rels/slide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01.xml"/><Relationship Id="rId4" Type="http://schemas.openxmlformats.org/officeDocument/2006/relationships/image" Target="../media/image133.jpeg"/></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1.xml"/><Relationship Id="rId1" Type="http://schemas.openxmlformats.org/officeDocument/2006/relationships/slideLayout" Target="../slideLayouts/slideLayout484.xml"/><Relationship Id="rId6" Type="http://schemas.openxmlformats.org/officeDocument/2006/relationships/image" Target="../media/image283.emf"/><Relationship Id="rId5" Type="http://schemas.openxmlformats.org/officeDocument/2006/relationships/image" Target="../media/image282.jpg"/><Relationship Id="rId4" Type="http://schemas.openxmlformats.org/officeDocument/2006/relationships/image" Target="../media/image281.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20.xml"/></Relationships>
</file>

<file path=ppt/slides/_rels/slide42.xml.rels><?xml version="1.0" encoding="UTF-8" standalone="yes"?>
<Relationships xmlns="http://schemas.openxmlformats.org/package/2006/relationships"><Relationship Id="rId26" Type="http://schemas.openxmlformats.org/officeDocument/2006/relationships/image" Target="../media/image308.png"/><Relationship Id="rId21" Type="http://schemas.openxmlformats.org/officeDocument/2006/relationships/image" Target="../media/image303.jpeg"/><Relationship Id="rId42" Type="http://schemas.openxmlformats.org/officeDocument/2006/relationships/image" Target="../media/image323.png"/><Relationship Id="rId47" Type="http://schemas.openxmlformats.org/officeDocument/2006/relationships/image" Target="../media/image328.png"/><Relationship Id="rId63" Type="http://schemas.openxmlformats.org/officeDocument/2006/relationships/image" Target="../media/image343.png"/><Relationship Id="rId68" Type="http://schemas.openxmlformats.org/officeDocument/2006/relationships/image" Target="../media/image348.png"/><Relationship Id="rId84" Type="http://schemas.openxmlformats.org/officeDocument/2006/relationships/image" Target="../media/image363.jpeg"/><Relationship Id="rId89" Type="http://schemas.openxmlformats.org/officeDocument/2006/relationships/image" Target="../media/image368.png"/><Relationship Id="rId2" Type="http://schemas.openxmlformats.org/officeDocument/2006/relationships/image" Target="../media/image284.jpeg"/><Relationship Id="rId16" Type="http://schemas.openxmlformats.org/officeDocument/2006/relationships/image" Target="../media/image298.jpeg"/><Relationship Id="rId29" Type="http://schemas.openxmlformats.org/officeDocument/2006/relationships/image" Target="../media/image311.jpeg"/><Relationship Id="rId107" Type="http://schemas.openxmlformats.org/officeDocument/2006/relationships/image" Target="../media/image384.jpeg"/><Relationship Id="rId11" Type="http://schemas.openxmlformats.org/officeDocument/2006/relationships/image" Target="../media/image293.jpg"/><Relationship Id="rId24" Type="http://schemas.openxmlformats.org/officeDocument/2006/relationships/image" Target="../media/image306.png"/><Relationship Id="rId32" Type="http://schemas.openxmlformats.org/officeDocument/2006/relationships/image" Target="../media/image314.png"/><Relationship Id="rId37" Type="http://schemas.openxmlformats.org/officeDocument/2006/relationships/image" Target="../media/image318.png"/><Relationship Id="rId40" Type="http://schemas.openxmlformats.org/officeDocument/2006/relationships/image" Target="../media/image321.png"/><Relationship Id="rId45" Type="http://schemas.openxmlformats.org/officeDocument/2006/relationships/image" Target="../media/image326.png"/><Relationship Id="rId53" Type="http://schemas.openxmlformats.org/officeDocument/2006/relationships/image" Target="../media/image334.jpeg"/><Relationship Id="rId58" Type="http://schemas.openxmlformats.org/officeDocument/2006/relationships/image" Target="../media/image338.png"/><Relationship Id="rId66" Type="http://schemas.openxmlformats.org/officeDocument/2006/relationships/image" Target="../media/image346.jpeg"/><Relationship Id="rId74" Type="http://schemas.openxmlformats.org/officeDocument/2006/relationships/image" Target="../media/image354.png"/><Relationship Id="rId79" Type="http://schemas.openxmlformats.org/officeDocument/2006/relationships/image" Target="../media/image358.png"/><Relationship Id="rId87" Type="http://schemas.openxmlformats.org/officeDocument/2006/relationships/image" Target="../media/image366.jpeg"/><Relationship Id="rId102" Type="http://schemas.openxmlformats.org/officeDocument/2006/relationships/image" Target="../media/image379.jpeg"/><Relationship Id="rId5" Type="http://schemas.openxmlformats.org/officeDocument/2006/relationships/image" Target="../media/image287.jpeg"/><Relationship Id="rId61" Type="http://schemas.openxmlformats.org/officeDocument/2006/relationships/image" Target="../media/image341.png"/><Relationship Id="rId82" Type="http://schemas.openxmlformats.org/officeDocument/2006/relationships/image" Target="../media/image361.png"/><Relationship Id="rId90" Type="http://schemas.openxmlformats.org/officeDocument/2006/relationships/image" Target="../media/image369.png"/><Relationship Id="rId95" Type="http://schemas.openxmlformats.org/officeDocument/2006/relationships/image" Target="../media/image373.png"/><Relationship Id="rId19" Type="http://schemas.openxmlformats.org/officeDocument/2006/relationships/image" Target="../media/image301.jpeg"/><Relationship Id="rId14" Type="http://schemas.openxmlformats.org/officeDocument/2006/relationships/image" Target="../media/image296.jpeg"/><Relationship Id="rId22" Type="http://schemas.openxmlformats.org/officeDocument/2006/relationships/image" Target="../media/image304.png"/><Relationship Id="rId27" Type="http://schemas.openxmlformats.org/officeDocument/2006/relationships/image" Target="../media/image309.jpeg"/><Relationship Id="rId30" Type="http://schemas.openxmlformats.org/officeDocument/2006/relationships/image" Target="../media/image312.jpeg"/><Relationship Id="rId35" Type="http://schemas.openxmlformats.org/officeDocument/2006/relationships/image" Target="../media/image316.png"/><Relationship Id="rId43" Type="http://schemas.openxmlformats.org/officeDocument/2006/relationships/image" Target="../media/image324.jpeg"/><Relationship Id="rId48" Type="http://schemas.openxmlformats.org/officeDocument/2006/relationships/image" Target="../media/image329.png"/><Relationship Id="rId56" Type="http://schemas.microsoft.com/office/2007/relationships/hdphoto" Target="../media/hdphoto4.wdp"/><Relationship Id="rId64" Type="http://schemas.openxmlformats.org/officeDocument/2006/relationships/image" Target="../media/image344.jpeg"/><Relationship Id="rId69" Type="http://schemas.openxmlformats.org/officeDocument/2006/relationships/image" Target="../media/image349.jpg"/><Relationship Id="rId77" Type="http://schemas.microsoft.com/office/2007/relationships/hdphoto" Target="../media/hdphoto5.wdp"/><Relationship Id="rId100" Type="http://schemas.openxmlformats.org/officeDocument/2006/relationships/image" Target="../media/image377.png"/><Relationship Id="rId105" Type="http://schemas.openxmlformats.org/officeDocument/2006/relationships/image" Target="../media/image382.jpeg"/><Relationship Id="rId8" Type="http://schemas.openxmlformats.org/officeDocument/2006/relationships/image" Target="../media/image290.png"/><Relationship Id="rId51" Type="http://schemas.openxmlformats.org/officeDocument/2006/relationships/image" Target="../media/image332.png"/><Relationship Id="rId72" Type="http://schemas.openxmlformats.org/officeDocument/2006/relationships/image" Target="../media/image352.png"/><Relationship Id="rId80" Type="http://schemas.openxmlformats.org/officeDocument/2006/relationships/image" Target="../media/image359.jpeg"/><Relationship Id="rId85" Type="http://schemas.openxmlformats.org/officeDocument/2006/relationships/image" Target="../media/image364.jpeg"/><Relationship Id="rId93" Type="http://schemas.openxmlformats.org/officeDocument/2006/relationships/image" Target="../media/image371.jpeg"/><Relationship Id="rId98" Type="http://schemas.microsoft.com/office/2007/relationships/hdphoto" Target="../media/hdphoto7.wdp"/><Relationship Id="rId3" Type="http://schemas.openxmlformats.org/officeDocument/2006/relationships/image" Target="../media/image285.jpeg"/><Relationship Id="rId12" Type="http://schemas.openxmlformats.org/officeDocument/2006/relationships/image" Target="../media/image294.jpeg"/><Relationship Id="rId17" Type="http://schemas.openxmlformats.org/officeDocument/2006/relationships/image" Target="../media/image299.jpeg"/><Relationship Id="rId25" Type="http://schemas.openxmlformats.org/officeDocument/2006/relationships/image" Target="../media/image307.png"/><Relationship Id="rId33" Type="http://schemas.microsoft.com/office/2007/relationships/hdphoto" Target="../media/hdphoto3.wdp"/><Relationship Id="rId38" Type="http://schemas.openxmlformats.org/officeDocument/2006/relationships/image" Target="../media/image319.jpeg"/><Relationship Id="rId46" Type="http://schemas.openxmlformats.org/officeDocument/2006/relationships/image" Target="../media/image327.jpeg"/><Relationship Id="rId59" Type="http://schemas.openxmlformats.org/officeDocument/2006/relationships/image" Target="../media/image339.jpeg"/><Relationship Id="rId67" Type="http://schemas.openxmlformats.org/officeDocument/2006/relationships/image" Target="../media/image347.jpeg"/><Relationship Id="rId103" Type="http://schemas.openxmlformats.org/officeDocument/2006/relationships/image" Target="../media/image380.png"/><Relationship Id="rId108" Type="http://schemas.openxmlformats.org/officeDocument/2006/relationships/image" Target="../media/image385.jpeg"/><Relationship Id="rId20" Type="http://schemas.openxmlformats.org/officeDocument/2006/relationships/image" Target="../media/image302.jpeg"/><Relationship Id="rId41" Type="http://schemas.openxmlformats.org/officeDocument/2006/relationships/image" Target="../media/image322.jpeg"/><Relationship Id="rId54" Type="http://schemas.openxmlformats.org/officeDocument/2006/relationships/image" Target="../media/image335.jpeg"/><Relationship Id="rId62" Type="http://schemas.openxmlformats.org/officeDocument/2006/relationships/image" Target="../media/image342.png"/><Relationship Id="rId70" Type="http://schemas.openxmlformats.org/officeDocument/2006/relationships/image" Target="../media/image350.jpeg"/><Relationship Id="rId75" Type="http://schemas.openxmlformats.org/officeDocument/2006/relationships/image" Target="../media/image355.jpeg"/><Relationship Id="rId83" Type="http://schemas.openxmlformats.org/officeDocument/2006/relationships/image" Target="../media/image362.png"/><Relationship Id="rId88" Type="http://schemas.openxmlformats.org/officeDocument/2006/relationships/image" Target="../media/image367.png"/><Relationship Id="rId91" Type="http://schemas.openxmlformats.org/officeDocument/2006/relationships/image" Target="../media/image370.png"/><Relationship Id="rId96" Type="http://schemas.openxmlformats.org/officeDocument/2006/relationships/image" Target="../media/image374.png"/><Relationship Id="rId1" Type="http://schemas.openxmlformats.org/officeDocument/2006/relationships/slideLayout" Target="../slideLayouts/slideLayout520.xml"/><Relationship Id="rId6" Type="http://schemas.openxmlformats.org/officeDocument/2006/relationships/image" Target="../media/image288.jpeg"/><Relationship Id="rId15" Type="http://schemas.openxmlformats.org/officeDocument/2006/relationships/image" Target="../media/image297.png"/><Relationship Id="rId23" Type="http://schemas.openxmlformats.org/officeDocument/2006/relationships/image" Target="../media/image305.png"/><Relationship Id="rId28" Type="http://schemas.openxmlformats.org/officeDocument/2006/relationships/image" Target="../media/image310.png"/><Relationship Id="rId36" Type="http://schemas.openxmlformats.org/officeDocument/2006/relationships/image" Target="../media/image317.png"/><Relationship Id="rId49" Type="http://schemas.openxmlformats.org/officeDocument/2006/relationships/image" Target="../media/image330.png"/><Relationship Id="rId57" Type="http://schemas.openxmlformats.org/officeDocument/2006/relationships/image" Target="../media/image337.png"/><Relationship Id="rId106" Type="http://schemas.openxmlformats.org/officeDocument/2006/relationships/image" Target="../media/image383.png"/><Relationship Id="rId10" Type="http://schemas.openxmlformats.org/officeDocument/2006/relationships/image" Target="../media/image292.jpeg"/><Relationship Id="rId31" Type="http://schemas.openxmlformats.org/officeDocument/2006/relationships/image" Target="../media/image313.jpeg"/><Relationship Id="rId44" Type="http://schemas.openxmlformats.org/officeDocument/2006/relationships/image" Target="../media/image325.jpeg"/><Relationship Id="rId52" Type="http://schemas.openxmlformats.org/officeDocument/2006/relationships/image" Target="../media/image333.jpeg"/><Relationship Id="rId60" Type="http://schemas.openxmlformats.org/officeDocument/2006/relationships/image" Target="../media/image340.png"/><Relationship Id="rId65" Type="http://schemas.openxmlformats.org/officeDocument/2006/relationships/image" Target="../media/image345.png"/><Relationship Id="rId73" Type="http://schemas.openxmlformats.org/officeDocument/2006/relationships/image" Target="../media/image353.jpeg"/><Relationship Id="rId78" Type="http://schemas.openxmlformats.org/officeDocument/2006/relationships/image" Target="../media/image357.png"/><Relationship Id="rId81" Type="http://schemas.openxmlformats.org/officeDocument/2006/relationships/image" Target="../media/image360.jpeg"/><Relationship Id="rId86" Type="http://schemas.openxmlformats.org/officeDocument/2006/relationships/image" Target="../media/image365.png"/><Relationship Id="rId94" Type="http://schemas.openxmlformats.org/officeDocument/2006/relationships/image" Target="../media/image372.jpeg"/><Relationship Id="rId99" Type="http://schemas.openxmlformats.org/officeDocument/2006/relationships/image" Target="../media/image376.jpeg"/><Relationship Id="rId101" Type="http://schemas.openxmlformats.org/officeDocument/2006/relationships/image" Target="../media/image378.png"/><Relationship Id="rId4" Type="http://schemas.openxmlformats.org/officeDocument/2006/relationships/image" Target="../media/image286.jpeg"/><Relationship Id="rId9" Type="http://schemas.openxmlformats.org/officeDocument/2006/relationships/image" Target="../media/image291.png"/><Relationship Id="rId13" Type="http://schemas.openxmlformats.org/officeDocument/2006/relationships/image" Target="../media/image295.png"/><Relationship Id="rId18" Type="http://schemas.openxmlformats.org/officeDocument/2006/relationships/image" Target="../media/image300.jpeg"/><Relationship Id="rId39" Type="http://schemas.openxmlformats.org/officeDocument/2006/relationships/image" Target="../media/image320.png"/><Relationship Id="rId109" Type="http://schemas.openxmlformats.org/officeDocument/2006/relationships/image" Target="../media/image386.jpeg"/><Relationship Id="rId34" Type="http://schemas.openxmlformats.org/officeDocument/2006/relationships/image" Target="../media/image315.png"/><Relationship Id="rId50" Type="http://schemas.openxmlformats.org/officeDocument/2006/relationships/image" Target="../media/image331.jpeg"/><Relationship Id="rId55" Type="http://schemas.openxmlformats.org/officeDocument/2006/relationships/image" Target="../media/image336.png"/><Relationship Id="rId76" Type="http://schemas.openxmlformats.org/officeDocument/2006/relationships/image" Target="../media/image356.png"/><Relationship Id="rId97" Type="http://schemas.openxmlformats.org/officeDocument/2006/relationships/image" Target="../media/image375.png"/><Relationship Id="rId104" Type="http://schemas.openxmlformats.org/officeDocument/2006/relationships/image" Target="../media/image381.jpeg"/><Relationship Id="rId7" Type="http://schemas.openxmlformats.org/officeDocument/2006/relationships/image" Target="../media/image289.png"/><Relationship Id="rId71" Type="http://schemas.openxmlformats.org/officeDocument/2006/relationships/image" Target="../media/image351.png"/><Relationship Id="rId92" Type="http://schemas.microsoft.com/office/2007/relationships/hdphoto" Target="../media/hdphoto6.wdp"/></Relationships>
</file>

<file path=ppt/slides/_rels/slide43.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327.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7.png"/><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50.xml.rels><?xml version="1.0" encoding="UTF-8" standalone="yes"?>
<Relationships xmlns="http://schemas.openxmlformats.org/package/2006/relationships"><Relationship Id="rId3" Type="http://schemas.openxmlformats.org/officeDocument/2006/relationships/hyperlink" Target="mailto:nzedu@microsoft.com" TargetMode="External"/><Relationship Id="rId2" Type="http://schemas.openxmlformats.org/officeDocument/2006/relationships/image" Target="../media/image390.emf"/><Relationship Id="rId1" Type="http://schemas.openxmlformats.org/officeDocument/2006/relationships/slideLayout" Target="../slideLayouts/slideLayout14.xml"/><Relationship Id="rId5" Type="http://schemas.openxmlformats.org/officeDocument/2006/relationships/image" Target="../media/image389.jpeg"/><Relationship Id="rId4" Type="http://schemas.openxmlformats.org/officeDocument/2006/relationships/image" Target="../media/image388.png"/></Relationships>
</file>

<file path=ppt/slides/_rels/slide51.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xml"/><Relationship Id="rId1" Type="http://schemas.openxmlformats.org/officeDocument/2006/relationships/slideLayout" Target="../slideLayouts/slideLayout170.xml"/><Relationship Id="rId5" Type="http://schemas.openxmlformats.org/officeDocument/2006/relationships/image" Target="../media/image136.png"/><Relationship Id="rId4" Type="http://schemas.openxmlformats.org/officeDocument/2006/relationships/image" Target="../media/image135.png"/></Relationships>
</file>

<file path=ppt/slides/_rels/slide60.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8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xml"/><Relationship Id="rId1" Type="http://schemas.openxmlformats.org/officeDocument/2006/relationships/slideLayout" Target="../slideLayouts/slideLayout170.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390.emf"/><Relationship Id="rId2" Type="http://schemas.openxmlformats.org/officeDocument/2006/relationships/hyperlink" Target="mailto:nzedu@microsoft.com" TargetMode="External"/><Relationship Id="rId1" Type="http://schemas.openxmlformats.org/officeDocument/2006/relationships/slideLayout" Target="../slideLayouts/slideLayout579.xml"/></Relationships>
</file>

<file path=ppt/slides/_rels/slide73.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70.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emf"/><Relationship Id="rId9" Type="http://schemas.openxmlformats.org/officeDocument/2006/relationships/image" Target="../media/image144.png"/></Relationships>
</file>

<file path=ppt/slides/_rels/slide80.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389.jpeg"/><Relationship Id="rId2" Type="http://schemas.openxmlformats.org/officeDocument/2006/relationships/image" Target="../media/image388.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342" y="1173947"/>
            <a:ext cx="7330533" cy="5226574"/>
          </a:xfrm>
        </p:spPr>
        <p:txBody>
          <a:bodyPr/>
          <a:lstStyle/>
          <a:p>
            <a:pPr algn="just"/>
            <a:r>
              <a:rPr lang="en-NZ" sz="6400" dirty="0" smtClean="0"/>
              <a:t>Username: conf9216</a:t>
            </a:r>
            <a:r>
              <a:rPr lang="en-NZ" sz="6400" dirty="0"/>
              <a:t/>
            </a:r>
            <a:br>
              <a:rPr lang="en-NZ" sz="6400" dirty="0"/>
            </a:br>
            <a:r>
              <a:rPr lang="en-NZ" sz="6400" dirty="0" smtClean="0"/>
              <a:t>Password: 2arotard</a:t>
            </a:r>
            <a:br>
              <a:rPr lang="en-NZ" sz="6400" dirty="0" smtClean="0"/>
            </a:br>
            <a:r>
              <a:rPr lang="en-NZ" sz="6400" dirty="0"/>
              <a:t/>
            </a:r>
            <a:br>
              <a:rPr lang="en-NZ" sz="6400" dirty="0"/>
            </a:br>
            <a:r>
              <a:rPr lang="en-NZ" sz="6400" dirty="0" smtClean="0"/>
              <a:t>Username: conf9217</a:t>
            </a:r>
            <a:br>
              <a:rPr lang="en-NZ" sz="6400" dirty="0" smtClean="0"/>
            </a:br>
            <a:r>
              <a:rPr lang="en-NZ" sz="6400" dirty="0"/>
              <a:t> </a:t>
            </a:r>
            <a:r>
              <a:rPr lang="en-NZ" sz="6400" dirty="0" smtClean="0"/>
              <a:t>Password: ndinka5a</a:t>
            </a:r>
            <a:r>
              <a:rPr lang="en-NZ" sz="6400" dirty="0"/>
              <a:t/>
            </a:r>
            <a:br>
              <a:rPr lang="en-NZ" sz="6400" dirty="0"/>
            </a:br>
            <a:endParaRPr lang="en-NZ" sz="6400" dirty="0"/>
          </a:p>
        </p:txBody>
      </p:sp>
      <p:sp>
        <p:nvSpPr>
          <p:cNvPr id="3" name="TextBox 2"/>
          <p:cNvSpPr txBox="1"/>
          <p:nvPr/>
        </p:nvSpPr>
        <p:spPr>
          <a:xfrm>
            <a:off x="312234"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dirty="0" err="1" smtClean="0">
                <a:ln w="3175">
                  <a:noFill/>
                </a:ln>
                <a:gradFill>
                  <a:gsLst>
                    <a:gs pos="1250">
                      <a:srgbClr val="FFFFFF"/>
                    </a:gs>
                    <a:gs pos="100000">
                      <a:srgbClr val="FFFFFF"/>
                    </a:gs>
                  </a:gsLst>
                  <a:lin ang="5400000" scaled="0"/>
                </a:gradFill>
                <a:latin typeface="Segoe UI Light"/>
                <a:cs typeface="Segoe UI" pitchFamily="34" charset="0"/>
              </a:rPr>
              <a:t>WiFi</a:t>
            </a:r>
            <a:r>
              <a:rPr lang="en-NZ" sz="5882" spc="-100" dirty="0" smtClean="0">
                <a:ln w="3175">
                  <a:noFill/>
                </a:ln>
                <a:gradFill>
                  <a:gsLst>
                    <a:gs pos="1250">
                      <a:srgbClr val="FFFFFF"/>
                    </a:gs>
                    <a:gs pos="100000">
                      <a:srgbClr val="FFFFFF"/>
                    </a:gs>
                  </a:gsLst>
                  <a:lin ang="5400000" scaled="0"/>
                </a:gradFill>
                <a:latin typeface="Segoe UI Light"/>
                <a:cs typeface="Segoe UI" pitchFamily="34" charset="0"/>
              </a:rPr>
              <a:t>:</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668190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8047" y="2342401"/>
            <a:ext cx="11055906" cy="704242"/>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8047" y="1631917"/>
            <a:ext cx="11055906" cy="706732"/>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643" y="471825"/>
            <a:ext cx="11429416"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902" spc="-100" dirty="0">
                <a:solidFill>
                  <a:srgbClr val="FFFFFF"/>
                </a:solidFill>
                <a:latin typeface="Segoe UI Semibold" panose="020B0702040204020203" pitchFamily="34" charset="0"/>
                <a:cs typeface="Segoe UI Semibold" panose="020B0702040204020203" pitchFamily="34" charset="0"/>
              </a:rPr>
              <a:t>Leading</a:t>
            </a:r>
            <a:r>
              <a:rPr lang="en-US" sz="4902" spc="-100" dirty="0">
                <a:solidFill>
                  <a:srgbClr val="FFFFFF"/>
                </a:solidFill>
                <a:latin typeface="Segoe UI Light"/>
              </a:rPr>
              <a:t> the journey to the Cloud</a:t>
            </a:r>
            <a:endParaRPr lang="en-US" sz="4902" spc="-100" dirty="0">
              <a:solidFill>
                <a:srgbClr val="FFFFFF"/>
              </a:solidFill>
              <a:latin typeface="Segoe UI Light"/>
            </a:endParaRPr>
          </a:p>
        </p:txBody>
      </p:sp>
      <p:sp>
        <p:nvSpPr>
          <p:cNvPr id="5" name="Rounded Rectangle 4"/>
          <p:cNvSpPr/>
          <p:nvPr/>
        </p:nvSpPr>
        <p:spPr bwMode="auto">
          <a:xfrm>
            <a:off x="439491" y="3173598"/>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8047" y="5705127"/>
            <a:ext cx="11055906" cy="703433"/>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a:t>
              </a:r>
              <a:r>
                <a:rPr lang="en-US" sz="1961" spc="-49" dirty="0">
                  <a:solidFill>
                    <a:srgbClr val="FFFFFF"/>
                  </a:solidFill>
                  <a:latin typeface="Segoe UI Semilight"/>
                  <a:ea typeface="Segoe UI" pitchFamily="34" charset="0"/>
                  <a:cs typeface="Segoe UI" pitchFamily="34" charset="0"/>
                </a:rPr>
                <a:t>+ </a:t>
              </a:r>
              <a:r>
                <a:rPr lang="en-US" sz="1961" spc="-49" dirty="0">
                  <a:solidFill>
                    <a:srgbClr val="FFFFFF"/>
                  </a:solidFill>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8047" y="3556191"/>
            <a:ext cx="11055906" cy="703433"/>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8047" y="4271393"/>
            <a:ext cx="11055906" cy="704242"/>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t>
              </a:r>
              <a:r>
                <a:rPr lang="en-US" sz="1961" dirty="0">
                  <a:solidFill>
                    <a:srgbClr val="FFFFFF"/>
                  </a:solidFill>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8047" y="4982686"/>
            <a:ext cx="11055906" cy="704244"/>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765"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290" y="3108138"/>
            <a:ext cx="1813690"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211692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endParaRPr lang="en-US" sz="3921" dirty="0">
              <a:gradFill>
                <a:gsLst>
                  <a:gs pos="2917">
                    <a:srgbClr val="ECECEC"/>
                  </a:gs>
                  <a:gs pos="30000">
                    <a:srgbClr val="ECECEC"/>
                  </a:gs>
                </a:gsLst>
                <a:lin ang="5400000" scaled="0"/>
              </a:gradFill>
              <a:latin typeface="Segoe UI Light"/>
              <a:ea typeface="MS PGothic" panose="020B0600070205080204" pitchFamily="34" charset="-128"/>
            </a:endParaRPr>
          </a:p>
        </p:txBody>
      </p:sp>
      <p:grpSp>
        <p:nvGrpSpPr>
          <p:cNvPr id="72" name="Group 71"/>
          <p:cNvGrpSpPr/>
          <p:nvPr/>
        </p:nvGrpSpPr>
        <p:grpSpPr>
          <a:xfrm>
            <a:off x="498820" y="4916621"/>
            <a:ext cx="1872968" cy="47974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a:t>
              </a:r>
              <a:r>
                <a:rPr lang="en-US" sz="1372" cap="all" dirty="0">
                  <a:solidFill>
                    <a:srgbClr val="FFFFFF">
                      <a:lumMod val="85000"/>
                    </a:srgbClr>
                  </a:solidFill>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57009" y="2039180"/>
            <a:ext cx="3359726" cy="2750603"/>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24</a:t>
              </a:r>
              <a:endParaRPr lang="en-US" sz="11273" dirty="0">
                <a:gradFill>
                  <a:gsLst>
                    <a:gs pos="0">
                      <a:srgbClr val="FFFFFF"/>
                    </a:gs>
                    <a:gs pos="100000">
                      <a:srgbClr val="FFFFFF"/>
                    </a:gs>
                  </a:gsLst>
                  <a:lin ang="5400000" scaled="0"/>
                </a:gradFill>
                <a:latin typeface="Segoe UI Light"/>
                <a:ea typeface="MS PGothic" panose="020B0600070205080204" pitchFamily="34" charset="-128"/>
              </a:endParaRP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a:t>
              </a: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982" y="4567747"/>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t>
            </a: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7690" y="418189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7163" y="27977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7530" y="226254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6449" y="314383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9230" y="330361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5404" y="206531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8667" y="204030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00767" y="459997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3038" y="252731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6474" y="255795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9071" y="2219920"/>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9024" y="2141829"/>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9520" y="2191691"/>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5256" y="2837656"/>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4303" y="254737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4024" y="234307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1400" y="2724432"/>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3549" y="5163178"/>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22162" y="544637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5773" y="3120475"/>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1755" y="245142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5103" y="3641894"/>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3592" y="2661733"/>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1363" y="2482117"/>
            <a:ext cx="302781" cy="302774"/>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120745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798" dirty="0" err="1"/>
              <a:t>AutoScale</a:t>
            </a:r>
            <a:endParaRPr lang="en-US" sz="8798" dirty="0"/>
          </a:p>
        </p:txBody>
      </p:sp>
    </p:spTree>
    <p:extLst>
      <p:ext uri="{BB962C8B-B14F-4D97-AF65-F5344CB8AC3E}">
        <p14:creationId xmlns:p14="http://schemas.microsoft.com/office/powerpoint/2010/main" val="30970202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866"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163778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974" y="4146658"/>
            <a:ext cx="2172488" cy="1399878"/>
          </a:xfrm>
          <a:prstGeom prst="rect">
            <a:avLst/>
          </a:prstGeom>
        </p:spPr>
      </p:pic>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pic>
        <p:nvPicPr>
          <p:cNvPr id="16" name="Picture 15"/>
          <p:cNvPicPr>
            <a:picLocks noChangeAspect="1"/>
          </p:cNvPicPr>
          <p:nvPr/>
        </p:nvPicPr>
        <p:blipFill>
          <a:blip r:embed="rId7"/>
          <a:stretch>
            <a:fillRect/>
          </a:stretch>
        </p:blipFill>
        <p:spPr>
          <a:xfrm>
            <a:off x="10155562" y="2524083"/>
            <a:ext cx="1468279" cy="948454"/>
          </a:xfrm>
          <a:prstGeom prst="rect">
            <a:avLst/>
          </a:prstGeom>
        </p:spPr>
      </p:pic>
      <p:pic>
        <p:nvPicPr>
          <p:cNvPr id="21" name="Picture 20"/>
          <p:cNvPicPr>
            <a:picLocks noChangeAspect="1"/>
          </p:cNvPicPr>
          <p:nvPr/>
        </p:nvPicPr>
        <p:blipFill>
          <a:blip r:embed="rId8"/>
          <a:stretch>
            <a:fillRect/>
          </a:stretch>
        </p:blipFill>
        <p:spPr>
          <a:xfrm>
            <a:off x="866" y="3742966"/>
            <a:ext cx="4821685" cy="3124218"/>
          </a:xfrm>
          <a:prstGeom prst="rect">
            <a:avLst/>
          </a:prstGeom>
        </p:spPr>
      </p:pic>
      <p:pic>
        <p:nvPicPr>
          <p:cNvPr id="22" name="Picture 21"/>
          <p:cNvPicPr>
            <a:picLocks noChangeAspect="1"/>
          </p:cNvPicPr>
          <p:nvPr/>
        </p:nvPicPr>
        <p:blipFill>
          <a:blip r:embed="rId9"/>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6174" y="3302234"/>
            <a:ext cx="2092203" cy="2339668"/>
          </a:xfrm>
          <a:prstGeom prst="rect">
            <a:avLst/>
          </a:prstGeom>
        </p:spPr>
      </p:pic>
      <p:pic>
        <p:nvPicPr>
          <p:cNvPr id="28" name="Picture 27"/>
          <p:cNvPicPr>
            <a:picLocks noChangeAspect="1"/>
          </p:cNvPicPr>
          <p:nvPr/>
        </p:nvPicPr>
        <p:blipFill>
          <a:blip r:embed="rId10"/>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3"/>
          <a:stretch>
            <a:fillRect/>
          </a:stretch>
        </p:blipFill>
        <p:spPr>
          <a:xfrm>
            <a:off x="2789279" y="4960695"/>
            <a:ext cx="447810" cy="1224016"/>
          </a:xfrm>
          <a:prstGeom prst="rect">
            <a:avLst/>
          </a:prstGeom>
        </p:spPr>
      </p:pic>
      <p:grpSp>
        <p:nvGrpSpPr>
          <p:cNvPr id="41" name="Group 40"/>
          <p:cNvGrpSpPr/>
          <p:nvPr/>
        </p:nvGrpSpPr>
        <p:grpSpPr>
          <a:xfrm>
            <a:off x="2607238" y="-984182"/>
            <a:ext cx="2711923" cy="4039552"/>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555" y="713748"/>
            <a:ext cx="2711923" cy="4039552"/>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218" y="2422563"/>
            <a:ext cx="2711923" cy="4039552"/>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045" y="-79296"/>
            <a:ext cx="934656" cy="1104595"/>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342119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829" y="-372994"/>
            <a:ext cx="7263040" cy="4705631"/>
          </a:xfrm>
          <a:prstGeom prst="rect">
            <a:avLst/>
          </a:prstGeom>
        </p:spPr>
      </p:pic>
      <p:grpSp>
        <p:nvGrpSpPr>
          <p:cNvPr id="39" name="Group 38"/>
          <p:cNvGrpSpPr/>
          <p:nvPr/>
        </p:nvGrpSpPr>
        <p:grpSpPr>
          <a:xfrm>
            <a:off x="27690" y="-2671227"/>
            <a:ext cx="2711923" cy="4039552"/>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824" y="4756694"/>
            <a:ext cx="2172488" cy="1399878"/>
          </a:xfrm>
          <a:prstGeom prst="rect">
            <a:avLst/>
          </a:prstGeom>
        </p:spPr>
      </p:pic>
      <p:pic>
        <p:nvPicPr>
          <p:cNvPr id="30" name="Picture 29"/>
          <p:cNvPicPr>
            <a:picLocks noChangeAspect="1"/>
          </p:cNvPicPr>
          <p:nvPr/>
        </p:nvPicPr>
        <p:blipFill>
          <a:blip r:embed="rId6"/>
          <a:stretch>
            <a:fillRect/>
          </a:stretch>
        </p:blipFill>
        <p:spPr>
          <a:xfrm>
            <a:off x="6609431" y="487"/>
            <a:ext cx="5581706" cy="3613545"/>
          </a:xfrm>
          <a:prstGeom prst="rect">
            <a:avLst/>
          </a:prstGeom>
        </p:spPr>
      </p:pic>
      <p:pic>
        <p:nvPicPr>
          <p:cNvPr id="38" name="Picture 37"/>
          <p:cNvPicPr>
            <a:picLocks noChangeAspect="1"/>
          </p:cNvPicPr>
          <p:nvPr/>
        </p:nvPicPr>
        <p:blipFill>
          <a:blip r:embed="rId7"/>
          <a:stretch>
            <a:fillRect/>
          </a:stretch>
        </p:blipFill>
        <p:spPr>
          <a:xfrm>
            <a:off x="8314000" y="268006"/>
            <a:ext cx="3327078" cy="2147676"/>
          </a:xfrm>
          <a:prstGeom prst="rect">
            <a:avLst/>
          </a:prstGeom>
        </p:spPr>
      </p:pic>
      <p:pic>
        <p:nvPicPr>
          <p:cNvPr id="18" name="Picture 17"/>
          <p:cNvPicPr>
            <a:picLocks noChangeAspect="1"/>
          </p:cNvPicPr>
          <p:nvPr/>
        </p:nvPicPr>
        <p:blipFill>
          <a:blip r:embed="rId8"/>
          <a:stretch>
            <a:fillRect/>
          </a:stretch>
        </p:blipFill>
        <p:spPr>
          <a:xfrm>
            <a:off x="3412383" y="1563001"/>
            <a:ext cx="6670141" cy="4309938"/>
          </a:xfrm>
          <a:prstGeom prst="rect">
            <a:avLst/>
          </a:prstGeom>
        </p:spPr>
      </p:pic>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7238" y="-984182"/>
            <a:ext cx="2711923" cy="4039552"/>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555" y="713748"/>
            <a:ext cx="2711923" cy="4039552"/>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218" y="2422563"/>
            <a:ext cx="2711923" cy="4039552"/>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6766" y="4131379"/>
            <a:ext cx="2711923" cy="4039552"/>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7238" y="-3411351"/>
            <a:ext cx="2711923" cy="4039552"/>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555" y="-1713421"/>
            <a:ext cx="2711923" cy="4039552"/>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218" y="-4606"/>
            <a:ext cx="2711923" cy="4039552"/>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6766" y="1704210"/>
            <a:ext cx="2711923" cy="4039552"/>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631" y="5344029"/>
            <a:ext cx="2172488" cy="1399878"/>
          </a:xfrm>
          <a:prstGeom prst="rect">
            <a:avLst/>
          </a:prstGeom>
        </p:spPr>
      </p:pic>
      <p:pic>
        <p:nvPicPr>
          <p:cNvPr id="78" name="Picture 77"/>
          <p:cNvPicPr>
            <a:picLocks noChangeAspect="1"/>
          </p:cNvPicPr>
          <p:nvPr/>
        </p:nvPicPr>
        <p:blipFill>
          <a:blip r:embed="rId5"/>
          <a:stretch>
            <a:fillRect/>
          </a:stretch>
        </p:blipFill>
        <p:spPr>
          <a:xfrm>
            <a:off x="1908974" y="4146658"/>
            <a:ext cx="2172488" cy="1399878"/>
          </a:xfrm>
          <a:prstGeom prst="rect">
            <a:avLst/>
          </a:prstGeom>
        </p:spPr>
      </p:pic>
      <p:pic>
        <p:nvPicPr>
          <p:cNvPr id="79" name="Picture 78"/>
          <p:cNvPicPr>
            <a:picLocks noChangeAspect="1"/>
          </p:cNvPicPr>
          <p:nvPr/>
        </p:nvPicPr>
        <p:blipFill>
          <a:blip r:embed="rId12"/>
          <a:stretch>
            <a:fillRect/>
          </a:stretch>
        </p:blipFill>
        <p:spPr>
          <a:xfrm>
            <a:off x="866" y="3742966"/>
            <a:ext cx="4821685" cy="3124218"/>
          </a:xfrm>
          <a:prstGeom prst="rect">
            <a:avLst/>
          </a:prstGeom>
        </p:spPr>
      </p:pic>
      <p:pic>
        <p:nvPicPr>
          <p:cNvPr id="80" name="Picture 79"/>
          <p:cNvPicPr>
            <a:picLocks noChangeAspect="1"/>
          </p:cNvPicPr>
          <p:nvPr/>
        </p:nvPicPr>
        <p:blipFill>
          <a:blip r:embed="rId13"/>
          <a:stretch>
            <a:fillRect/>
          </a:stretch>
        </p:blipFill>
        <p:spPr>
          <a:xfrm>
            <a:off x="258805" y="5707447"/>
            <a:ext cx="1481018" cy="956491"/>
          </a:xfrm>
          <a:prstGeom prst="rect">
            <a:avLst/>
          </a:prstGeom>
        </p:spPr>
      </p:pic>
      <p:pic>
        <p:nvPicPr>
          <p:cNvPr id="81" name="Picture 80"/>
          <p:cNvPicPr>
            <a:picLocks noChangeAspect="1"/>
          </p:cNvPicPr>
          <p:nvPr/>
        </p:nvPicPr>
        <p:blipFill>
          <a:blip r:embed="rId14"/>
          <a:stretch>
            <a:fillRect/>
          </a:stretch>
        </p:blipFill>
        <p:spPr>
          <a:xfrm>
            <a:off x="216174" y="3302234"/>
            <a:ext cx="2092203" cy="2339668"/>
          </a:xfrm>
          <a:prstGeom prst="rect">
            <a:avLst/>
          </a:prstGeom>
        </p:spPr>
      </p:pic>
      <p:pic>
        <p:nvPicPr>
          <p:cNvPr id="82" name="Picture 81"/>
          <p:cNvPicPr>
            <a:picLocks noChangeAspect="1"/>
          </p:cNvPicPr>
          <p:nvPr/>
        </p:nvPicPr>
        <p:blipFill>
          <a:blip r:embed="rId10"/>
          <a:stretch>
            <a:fillRect/>
          </a:stretch>
        </p:blipFill>
        <p:spPr>
          <a:xfrm>
            <a:off x="1448271" y="5043532"/>
            <a:ext cx="1237324" cy="1462293"/>
          </a:xfrm>
          <a:prstGeom prst="rect">
            <a:avLst/>
          </a:prstGeom>
        </p:spPr>
      </p:pic>
      <p:pic>
        <p:nvPicPr>
          <p:cNvPr id="83" name="Picture 82"/>
          <p:cNvPicPr>
            <a:picLocks noChangeAspect="1"/>
          </p:cNvPicPr>
          <p:nvPr/>
        </p:nvPicPr>
        <p:blipFill>
          <a:blip r:embed="rId15"/>
          <a:stretch>
            <a:fillRect/>
          </a:stretch>
        </p:blipFill>
        <p:spPr>
          <a:xfrm>
            <a:off x="2789279" y="4960695"/>
            <a:ext cx="447810" cy="1224016"/>
          </a:xfrm>
          <a:prstGeom prst="rect">
            <a:avLst/>
          </a:prstGeom>
        </p:spPr>
      </p:pic>
      <p:sp>
        <p:nvSpPr>
          <p:cNvPr id="85" name="TextBox 84"/>
          <p:cNvSpPr txBox="1"/>
          <p:nvPr/>
        </p:nvSpPr>
        <p:spPr>
          <a:xfrm>
            <a:off x="581807" y="1658224"/>
            <a:ext cx="3599940" cy="720095"/>
          </a:xfrm>
          <a:prstGeom prst="rect">
            <a:avLst/>
          </a:prstGeom>
          <a:noFill/>
        </p:spPr>
        <p:txBody>
          <a:bodyPr wrap="square" rtlCol="0">
            <a:spAutoFit/>
          </a:bodyPr>
          <a:lstStyle/>
          <a:p>
            <a:pPr defTabSz="914225"/>
            <a:r>
              <a:rPr lang="en-US" sz="4000" kern="0" dirty="0" err="1">
                <a:solidFill>
                  <a:srgbClr val="FFFFFF"/>
                </a:solidFill>
                <a:latin typeface="Segoe UI Light" panose="020B0502040204020203" pitchFamily="34" charset="0"/>
                <a:cs typeface="Segoe UI Light" panose="020B0502040204020203" pitchFamily="34" charset="0"/>
              </a:rPr>
              <a:t>AutoScale</a:t>
            </a:r>
            <a:endParaRPr lang="en-US" sz="4000" kern="0" dirty="0">
              <a:solidFill>
                <a:srgbClr val="FFFFFF"/>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045" y="-79296"/>
            <a:ext cx="934656" cy="1104595"/>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218" y="-2430979"/>
            <a:ext cx="2711923" cy="4039552"/>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6766" y="-722163"/>
            <a:ext cx="2711923" cy="4039552"/>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6766" y="-3127564"/>
            <a:ext cx="2711923" cy="4039552"/>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384155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40506" y="5174165"/>
            <a:ext cx="2747809" cy="1772592"/>
          </a:xfrm>
          <a:prstGeom prst="rect">
            <a:avLst/>
          </a:prstGeom>
        </p:spPr>
      </p:pic>
      <p:sp>
        <p:nvSpPr>
          <p:cNvPr id="2" name="Title 1"/>
          <p:cNvSpPr>
            <a:spLocks noGrp="1"/>
          </p:cNvSpPr>
          <p:nvPr>
            <p:ph type="title"/>
          </p:nvPr>
        </p:nvSpPr>
        <p:spPr>
          <a:xfrm>
            <a:off x="269240" y="443407"/>
            <a:ext cx="11655078" cy="640995"/>
          </a:xfrm>
        </p:spPr>
        <p:txBody>
          <a:bodyPr/>
          <a:lstStyle/>
          <a:p>
            <a:pPr algn="ctr"/>
            <a:r>
              <a:rPr lang="en-US" dirty="0" smtClean="0">
                <a:solidFill>
                  <a:srgbClr val="00B0F0"/>
                </a:solidFill>
              </a:rPr>
              <a:t>Visual Studio </a:t>
            </a:r>
            <a:r>
              <a:rPr lang="en-US" dirty="0" smtClean="0">
                <a:solidFill>
                  <a:srgbClr val="00B0F0"/>
                </a:solidFill>
              </a:rPr>
              <a:t>Team Services: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34598" y="2300660"/>
            <a:ext cx="1611812"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3" name="Right Arrow 52"/>
          <p:cNvSpPr/>
          <p:nvPr/>
        </p:nvSpPr>
        <p:spPr>
          <a:xfrm>
            <a:off x="5582405" y="2300660"/>
            <a:ext cx="1646654"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4" name="Right Arrow 53"/>
          <p:cNvSpPr/>
          <p:nvPr/>
        </p:nvSpPr>
        <p:spPr>
          <a:xfrm>
            <a:off x="7965054" y="2300660"/>
            <a:ext cx="1025835" cy="944174"/>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56" name="TextBox 55"/>
          <p:cNvSpPr txBox="1"/>
          <p:nvPr/>
        </p:nvSpPr>
        <p:spPr>
          <a:xfrm>
            <a:off x="1606387"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672882" y="1666922"/>
            <a:ext cx="2467200" cy="310436"/>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302665" y="1666921"/>
            <a:ext cx="1837219" cy="352077"/>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8824886" y="1666922"/>
            <a:ext cx="2048438" cy="379301"/>
          </a:xfrm>
          <a:prstGeom prst="rect">
            <a:avLst/>
          </a:prstGeom>
        </p:spPr>
        <p:txBody>
          <a:bodyPr vert="horz" wrap="square" lIns="91403" tIns="91403" rIns="91403" bIns="91403" rtlCol="0" anchor="t">
            <a:noAutofit/>
          </a:bodyPr>
          <a:lstStyle/>
          <a:p>
            <a:pPr marL="233249" indent="-233249"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78916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4" name="Rounded Rectangle 63"/>
          <p:cNvSpPr/>
          <p:nvPr/>
        </p:nvSpPr>
        <p:spPr>
          <a:xfrm>
            <a:off x="4155527"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65" name="Rounded Rectangle 64"/>
          <p:cNvSpPr/>
          <p:nvPr/>
        </p:nvSpPr>
        <p:spPr>
          <a:xfrm>
            <a:off x="6521892"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dirty="0">
              <a:solidFill>
                <a:srgbClr val="FFFFFF"/>
              </a:solidFill>
              <a:latin typeface="Segoe UI"/>
            </a:endParaRPr>
          </a:p>
        </p:txBody>
      </p:sp>
      <p:sp>
        <p:nvSpPr>
          <p:cNvPr id="68" name="Bent Arrow 67"/>
          <p:cNvSpPr/>
          <p:nvPr/>
        </p:nvSpPr>
        <p:spPr>
          <a:xfrm rot="10800000">
            <a:off x="4095376" y="4000353"/>
            <a:ext cx="6120573" cy="176690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pic>
        <p:nvPicPr>
          <p:cNvPr id="69" name="Picture 68"/>
          <p:cNvPicPr>
            <a:picLocks noChangeAspect="1"/>
          </p:cNvPicPr>
          <p:nvPr/>
        </p:nvPicPr>
        <p:blipFill>
          <a:blip r:embed="rId3"/>
          <a:stretch>
            <a:fillRect/>
          </a:stretch>
        </p:blipFill>
        <p:spPr>
          <a:xfrm>
            <a:off x="6120805" y="4630227"/>
            <a:ext cx="2069714" cy="1506375"/>
          </a:xfrm>
          <a:prstGeom prst="rect">
            <a:avLst/>
          </a:prstGeom>
        </p:spPr>
      </p:pic>
      <p:pic>
        <p:nvPicPr>
          <p:cNvPr id="70" name="Picture 69"/>
          <p:cNvPicPr>
            <a:picLocks noChangeAspect="1"/>
          </p:cNvPicPr>
          <p:nvPr/>
        </p:nvPicPr>
        <p:blipFill>
          <a:blip r:embed="rId4"/>
          <a:stretch>
            <a:fillRect/>
          </a:stretch>
        </p:blipFill>
        <p:spPr>
          <a:xfrm>
            <a:off x="4331905" y="2351610"/>
            <a:ext cx="1130597" cy="944265"/>
          </a:xfrm>
          <a:prstGeom prst="rect">
            <a:avLst/>
          </a:prstGeom>
        </p:spPr>
      </p:pic>
      <p:grpSp>
        <p:nvGrpSpPr>
          <p:cNvPr id="72" name="Group 71"/>
          <p:cNvGrpSpPr/>
          <p:nvPr/>
        </p:nvGrpSpPr>
        <p:grpSpPr>
          <a:xfrm>
            <a:off x="1860125" y="2405162"/>
            <a:ext cx="1026269" cy="1115512"/>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78568" y="4723361"/>
            <a:ext cx="1249801" cy="320892"/>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125713" y="3879197"/>
            <a:ext cx="1914585" cy="1183761"/>
          </a:xfrm>
          <a:prstGeom prst="rect">
            <a:avLst/>
          </a:prstGeom>
        </p:spPr>
      </p:pic>
      <p:sp>
        <p:nvSpPr>
          <p:cNvPr id="95" name="Rounded Rectangle 94"/>
          <p:cNvSpPr/>
          <p:nvPr/>
        </p:nvSpPr>
        <p:spPr>
          <a:xfrm>
            <a:off x="9120389" y="2089412"/>
            <a:ext cx="1483908" cy="1478723"/>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dirty="0" err="1">
              <a:solidFill>
                <a:srgbClr val="FFFFFF"/>
              </a:solidFill>
              <a:latin typeface="Segoe UI"/>
            </a:endParaRPr>
          </a:p>
        </p:txBody>
      </p:sp>
      <p:sp>
        <p:nvSpPr>
          <p:cNvPr id="94" name="TextBox 93"/>
          <p:cNvSpPr txBox="1"/>
          <p:nvPr/>
        </p:nvSpPr>
        <p:spPr>
          <a:xfrm>
            <a:off x="9560117" y="4280096"/>
            <a:ext cx="1123428" cy="615522"/>
          </a:xfrm>
          <a:prstGeom prst="rect">
            <a:avLst/>
          </a:prstGeom>
          <a:noFill/>
        </p:spPr>
        <p:txBody>
          <a:bodyPr wrap="none" lIns="179285" tIns="143428" rIns="179285" bIns="143428" rtlCol="0">
            <a:spAutoFit/>
          </a:bodyPr>
          <a:lstStyle/>
          <a:p>
            <a:pPr defTabSz="896386">
              <a:lnSpc>
                <a:spcPct val="90000"/>
              </a:lnSpc>
              <a:spcAft>
                <a:spcPts val="588"/>
              </a:spcAft>
            </a:pPr>
            <a:r>
              <a:rPr lang="en-US" sz="2353" kern="0" dirty="0">
                <a:solidFill>
                  <a:srgbClr val="00B0F0"/>
                </a:solidFill>
              </a:rPr>
              <a:t>Azure</a:t>
            </a:r>
          </a:p>
        </p:txBody>
      </p:sp>
      <p:pic>
        <p:nvPicPr>
          <p:cNvPr id="96" name="Picture 95"/>
          <p:cNvPicPr>
            <a:picLocks noChangeAspect="1"/>
          </p:cNvPicPr>
          <p:nvPr/>
        </p:nvPicPr>
        <p:blipFill>
          <a:blip r:embed="rId8"/>
          <a:stretch>
            <a:fillRect/>
          </a:stretch>
        </p:blipFill>
        <p:spPr>
          <a:xfrm>
            <a:off x="9470129" y="2490953"/>
            <a:ext cx="784424" cy="610355"/>
          </a:xfrm>
          <a:prstGeom prst="rect">
            <a:avLst/>
          </a:prstGeom>
        </p:spPr>
      </p:pic>
      <p:cxnSp>
        <p:nvCxnSpPr>
          <p:cNvPr id="7" name="Straight Arrow Connector 6"/>
          <p:cNvCxnSpPr/>
          <p:nvPr/>
        </p:nvCxnSpPr>
        <p:spPr>
          <a:xfrm flipV="1">
            <a:off x="2522830" y="3768273"/>
            <a:ext cx="0" cy="148234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31798" y="4170681"/>
            <a:ext cx="599975" cy="625686"/>
          </a:xfrm>
          <a:prstGeom prst="rect">
            <a:avLst/>
          </a:prstGeom>
        </p:spPr>
      </p:pic>
      <p:sp>
        <p:nvSpPr>
          <p:cNvPr id="44" name="TextBox 43"/>
          <p:cNvSpPr txBox="1"/>
          <p:nvPr/>
        </p:nvSpPr>
        <p:spPr>
          <a:xfrm>
            <a:off x="2842467" y="4729070"/>
            <a:ext cx="1613074" cy="380139"/>
          </a:xfrm>
          <a:prstGeom prst="rect">
            <a:avLst/>
          </a:prstGeom>
        </p:spPr>
        <p:txBody>
          <a:bodyPr vert="horz" wrap="square" lIns="91403" tIns="91403" rIns="91403" bIns="91403" rtlCol="0" anchor="t">
            <a:noAutofit/>
          </a:bodyPr>
          <a:lstStyle/>
          <a:p>
            <a:pPr defTabSz="896386">
              <a:defRPr/>
            </a:pPr>
            <a:r>
              <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Eclipse / </a:t>
            </a:r>
            <a:r>
              <a:rPr lang="en-US" sz="1400" kern="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XCode</a:t>
            </a:r>
            <a:endParaRPr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754727" y="2332236"/>
            <a:ext cx="984954" cy="983013"/>
          </a:xfrm>
          <a:prstGeom prst="rect">
            <a:avLst/>
          </a:prstGeom>
        </p:spPr>
      </p:pic>
    </p:spTree>
    <p:extLst>
      <p:ext uri="{BB962C8B-B14F-4D97-AF65-F5344CB8AC3E}">
        <p14:creationId xmlns:p14="http://schemas.microsoft.com/office/powerpoint/2010/main" val="12250660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rot="18900000">
            <a:off x="9565859" y="3363068"/>
            <a:ext cx="403033" cy="403033"/>
          </a:xfrm>
          <a:prstGeom prst="rect">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1"/>
          <p:cNvSpPr txBox="1">
            <a:spLocks/>
          </p:cNvSpPr>
          <p:nvPr/>
        </p:nvSpPr>
        <p:spPr>
          <a:xfrm>
            <a:off x="8028518" y="1651406"/>
            <a:ext cx="3705823" cy="2016957"/>
          </a:xfrm>
          <a:prstGeom prst="rect">
            <a:avLst/>
          </a:prstGeom>
          <a:solidFill>
            <a:srgbClr val="292929"/>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914367">
              <a:lnSpc>
                <a:spcPct val="100000"/>
              </a:lnSpc>
              <a:spcBef>
                <a:spcPts val="0"/>
              </a:spcBef>
            </a:pPr>
            <a:r>
              <a:rPr lang="en-US" sz="2353" dirty="0">
                <a:solidFill>
                  <a:srgbClr val="DFDFDE"/>
                </a:solidFill>
                <a:latin typeface="Segoe UI Semilight" panose="020B0402040204020203" pitchFamily="34" charset="0"/>
                <a:ea typeface="Segoe UI" pitchFamily="34" charset="0"/>
                <a:cs typeface="Segoe UI Semilight" panose="020B0402040204020203" pitchFamily="34" charset="0"/>
              </a:rPr>
              <a:t>Other tools</a:t>
            </a:r>
            <a:endParaRPr lang="en-US" sz="1961" dirty="0">
              <a:solidFill>
                <a:srgbClr val="DFDFDE"/>
              </a:solidFill>
              <a:latin typeface="Segoe UI Semilight" panose="020B0402040204020203" pitchFamily="34" charset="0"/>
              <a:ea typeface="Segoe UI" pitchFamily="34" charset="0"/>
              <a:cs typeface="Segoe UI Semilight" panose="020B0402040204020203" pitchFamily="34" charset="0"/>
            </a:endParaRPr>
          </a:p>
          <a:p>
            <a:pPr algn="ctr" defTabSz="914367">
              <a:lnSpc>
                <a:spcPct val="100000"/>
              </a:lnSpc>
              <a:spcBef>
                <a:spcPts val="0"/>
              </a:spcBef>
            </a:pPr>
            <a:r>
              <a:rPr lang="en-US" sz="1568" dirty="0">
                <a:solidFill>
                  <a:srgbClr val="DFDFDE"/>
                </a:solidFill>
                <a:latin typeface="Segoe UI Semilight" panose="020B0402040204020203" pitchFamily="34" charset="0"/>
                <a:ea typeface="+mn-ea"/>
                <a:cs typeface="Segoe UI Semilight" panose="020B0402040204020203" pitchFamily="34" charset="0"/>
              </a:rPr>
              <a:t>(Eclipse, </a:t>
            </a:r>
            <a:r>
              <a:rPr lang="en-US" sz="1568" dirty="0" err="1">
                <a:solidFill>
                  <a:srgbClr val="DFDFDE"/>
                </a:solidFill>
                <a:latin typeface="Segoe UI Semilight" panose="020B0402040204020203" pitchFamily="34" charset="0"/>
                <a:ea typeface="+mn-ea"/>
                <a:cs typeface="Segoe UI Semilight" panose="020B0402040204020203" pitchFamily="34" charset="0"/>
              </a:rPr>
              <a:t>Xcode</a:t>
            </a:r>
            <a:r>
              <a:rPr lang="en-US" sz="1568" dirty="0">
                <a:solidFill>
                  <a:srgbClr val="DFDFDE"/>
                </a:solidFill>
                <a:latin typeface="Segoe UI Semilight" panose="020B0402040204020203" pitchFamily="34" charset="0"/>
                <a:ea typeface="+mn-ea"/>
                <a:cs typeface="Segoe UI Semilight" panose="020B0402040204020203" pitchFamily="34" charset="0"/>
              </a:rPr>
              <a:t>, Sublime, IntelliJ, </a:t>
            </a:r>
            <a:r>
              <a:rPr lang="en-US" sz="1568" dirty="0" err="1">
                <a:solidFill>
                  <a:srgbClr val="DFDFDE"/>
                </a:solidFill>
                <a:latin typeface="Segoe UI Semilight" panose="020B0402040204020203" pitchFamily="34" charset="0"/>
                <a:ea typeface="+mn-ea"/>
                <a:cs typeface="Segoe UI Semilight" panose="020B0402040204020203" pitchFamily="34" charset="0"/>
              </a:rPr>
              <a:t>etc</a:t>
            </a:r>
            <a:r>
              <a:rPr lang="en-US" sz="1568" dirty="0">
                <a:solidFill>
                  <a:srgbClr val="DFDFDE"/>
                </a:solidFill>
                <a:latin typeface="Segoe UI Semilight" panose="020B0402040204020203" pitchFamily="34" charset="0"/>
                <a:ea typeface="+mn-ea"/>
                <a:cs typeface="Segoe UI Semilight" panose="020B0402040204020203" pitchFamily="34" charset="0"/>
              </a:rPr>
              <a:t>)</a:t>
            </a:r>
            <a:endParaRPr lang="en-US" sz="1372" dirty="0">
              <a:solidFill>
                <a:srgbClr val="DFDFDE"/>
              </a:solidFill>
              <a:latin typeface="Segoe UI Semilight" panose="020B0402040204020203" pitchFamily="34" charset="0"/>
              <a:ea typeface="+mn-ea"/>
              <a:cs typeface="Segoe UI Semilight" panose="020B0402040204020203" pitchFamily="34" charset="0"/>
            </a:endParaRPr>
          </a:p>
        </p:txBody>
      </p:sp>
      <p:sp>
        <p:nvSpPr>
          <p:cNvPr id="36" name="Title 1"/>
          <p:cNvSpPr txBox="1">
            <a:spLocks/>
          </p:cNvSpPr>
          <p:nvPr/>
        </p:nvSpPr>
        <p:spPr>
          <a:xfrm>
            <a:off x="606954" y="438847"/>
            <a:ext cx="11032880" cy="698903"/>
          </a:xfrm>
          <a:prstGeom prst="rect">
            <a:avLst/>
          </a:prstGeom>
        </p:spPr>
        <p:txBody>
          <a:bodyPr vert="horz" lIns="91427" tIns="45713" rIns="91427" bIns="45713"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5882" dirty="0">
                <a:solidFill>
                  <a:schemeClr val="tx1"/>
                </a:solidFill>
              </a:rPr>
              <a:t>Visual Studio </a:t>
            </a:r>
            <a:r>
              <a:rPr lang="en-US" sz="5882" dirty="0">
                <a:solidFill>
                  <a:schemeClr val="tx1"/>
                </a:solidFill>
              </a:rPr>
              <a:t>Family</a:t>
            </a:r>
            <a:endParaRPr lang="en-US" sz="3921" dirty="0">
              <a:solidFill>
                <a:schemeClr val="tx1"/>
              </a:solidFill>
            </a:endParaRPr>
          </a:p>
        </p:txBody>
      </p:sp>
      <p:sp>
        <p:nvSpPr>
          <p:cNvPr id="40" name="Title 1"/>
          <p:cNvSpPr txBox="1">
            <a:spLocks/>
          </p:cNvSpPr>
          <p:nvPr/>
        </p:nvSpPr>
        <p:spPr>
          <a:xfrm>
            <a:off x="606954" y="5841790"/>
            <a:ext cx="11032880" cy="698903"/>
          </a:xfrm>
          <a:prstGeom prst="rect">
            <a:avLst/>
          </a:prstGeom>
        </p:spPr>
        <p:txBody>
          <a:bodyPr vert="horz" lIns="91427" tIns="45713" rIns="91427" bIns="45713"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3921" dirty="0">
                <a:solidFill>
                  <a:schemeClr val="tx1"/>
                </a:solidFill>
              </a:rPr>
              <a:t>Best-in-class tools for </a:t>
            </a:r>
            <a:r>
              <a:rPr lang="en-US" sz="3921" u="sng" dirty="0">
                <a:solidFill>
                  <a:schemeClr val="tx1"/>
                </a:solidFill>
              </a:rPr>
              <a:t>every</a:t>
            </a:r>
            <a:r>
              <a:rPr lang="en-US" sz="3921" dirty="0">
                <a:solidFill>
                  <a:schemeClr val="tx1"/>
                </a:solidFill>
              </a:rPr>
              <a:t> developer</a:t>
            </a:r>
            <a:endParaRPr lang="en-US" sz="3921" dirty="0">
              <a:solidFill>
                <a:schemeClr val="tx1"/>
              </a:solidFill>
            </a:endParaRPr>
          </a:p>
        </p:txBody>
      </p:sp>
      <p:grpSp>
        <p:nvGrpSpPr>
          <p:cNvPr id="69" name="Group 68"/>
          <p:cNvGrpSpPr/>
          <p:nvPr/>
        </p:nvGrpSpPr>
        <p:grpSpPr>
          <a:xfrm>
            <a:off x="419869" y="3904378"/>
            <a:ext cx="11314471" cy="1915088"/>
            <a:chOff x="428288" y="3982172"/>
            <a:chExt cx="11541350" cy="1953489"/>
          </a:xfrm>
        </p:grpSpPr>
        <p:sp>
          <p:nvSpPr>
            <p:cNvPr id="70" name="Title 1"/>
            <p:cNvSpPr txBox="1">
              <a:spLocks/>
            </p:cNvSpPr>
            <p:nvPr/>
          </p:nvSpPr>
          <p:spPr>
            <a:xfrm>
              <a:off x="428288" y="4779750"/>
              <a:ext cx="11541350" cy="1155911"/>
            </a:xfrm>
            <a:prstGeom prst="rect">
              <a:avLst/>
            </a:prstGeom>
            <a:solidFill>
              <a:srgbClr val="878787"/>
            </a:solidFill>
          </p:spPr>
          <p:txBody>
            <a:bodyPr vert="horz" lIns="268927" tIns="182854" rIns="182854" bIns="182854" numCol="3" spcCol="182880" rtlCol="0" anchor="t">
              <a:noAutofit/>
            </a:bodyPr>
            <a:lstStyle>
              <a:defPPr>
                <a:defRPr lang="en-US"/>
              </a:defPPr>
              <a:lvl1pPr defTabSz="914400">
                <a:lnSpc>
                  <a:spcPct val="100000"/>
                </a:lnSpc>
                <a:spcBef>
                  <a:spcPct val="0"/>
                </a:spcBef>
                <a:buNone/>
                <a:defRPr sz="1600">
                  <a:latin typeface="Segoe UI Semilight" panose="020B0402040204020203" pitchFamily="34" charset="0"/>
                  <a:ea typeface="+mj-ea"/>
                  <a:cs typeface="Segoe UI Semilight" panose="020B0402040204020203" pitchFamily="34" charset="0"/>
                </a:defRPr>
              </a:lvl1pPr>
            </a:lstStyle>
            <a:p>
              <a:pPr defTabSz="896386"/>
              <a:r>
                <a:rPr lang="en-US" sz="1568" kern="0" dirty="0">
                  <a:solidFill>
                    <a:sysClr val="windowText" lastClr="000000"/>
                  </a:solidFill>
                  <a:sym typeface="Wingdings" panose="05000000000000000000" pitchFamily="2" charset="2"/>
                </a:rPr>
                <a:t>Agile </a:t>
              </a:r>
              <a:r>
                <a:rPr lang="en-US" sz="1568" kern="0" dirty="0">
                  <a:solidFill>
                    <a:sysClr val="windowText" lastClr="000000"/>
                  </a:solidFill>
                  <a:sym typeface="Wingdings" panose="05000000000000000000" pitchFamily="2" charset="2"/>
                </a:rPr>
                <a:t>planning + collaboration tools</a:t>
              </a:r>
            </a:p>
            <a:p>
              <a:pPr defTabSz="896386"/>
              <a:r>
                <a:rPr lang="en-US" sz="1568" kern="0" dirty="0">
                  <a:solidFill>
                    <a:sysClr val="windowText" lastClr="000000"/>
                  </a:solidFill>
                  <a:sym typeface="Wingdings" panose="05000000000000000000" pitchFamily="2" charset="2"/>
                </a:rPr>
                <a:t>Source Control repositories</a:t>
              </a:r>
            </a:p>
            <a:p>
              <a:pPr defTabSz="896386"/>
              <a:r>
                <a:rPr lang="en-US" sz="1568" kern="0" dirty="0">
                  <a:solidFill>
                    <a:sysClr val="windowText" lastClr="000000"/>
                  </a:solidFill>
                  <a:sym typeface="Wingdings" panose="05000000000000000000" pitchFamily="2" charset="2"/>
                </a:rPr>
                <a:t>Bug and work item tracking</a:t>
              </a:r>
            </a:p>
            <a:p>
              <a:pPr defTabSz="896386"/>
              <a:endParaRPr lang="en-US" sz="1568" kern="0" dirty="0">
                <a:solidFill>
                  <a:sysClr val="windowText" lastClr="000000"/>
                </a:solidFill>
                <a:sym typeface="Wingdings" panose="05000000000000000000" pitchFamily="2" charset="2"/>
              </a:endParaRPr>
            </a:p>
            <a:p>
              <a:pPr defTabSz="896386"/>
              <a:r>
                <a:rPr lang="en-US" sz="1568" kern="0" dirty="0">
                  <a:solidFill>
                    <a:sysClr val="windowText" lastClr="000000"/>
                  </a:solidFill>
                  <a:sym typeface="Wingdings" panose="05000000000000000000" pitchFamily="2" charset="2"/>
                </a:rPr>
                <a:t>Continuous </a:t>
              </a:r>
              <a:r>
                <a:rPr lang="en-US" sz="1568" kern="0" dirty="0">
                  <a:solidFill>
                    <a:sysClr val="windowText" lastClr="000000"/>
                  </a:solidFill>
                  <a:sym typeface="Wingdings" panose="05000000000000000000" pitchFamily="2" charset="2"/>
                </a:rPr>
                <a:t>integration builds</a:t>
              </a:r>
            </a:p>
            <a:p>
              <a:pPr defTabSz="896386"/>
              <a:r>
                <a:rPr lang="en-US" sz="1568" kern="0" dirty="0">
                  <a:solidFill>
                    <a:sysClr val="windowText" lastClr="000000"/>
                  </a:solidFill>
                  <a:sym typeface="Wingdings" panose="05000000000000000000" pitchFamily="2" charset="2"/>
                </a:rPr>
                <a:t>Load testing</a:t>
              </a:r>
            </a:p>
            <a:p>
              <a:pPr defTabSz="896386"/>
              <a:r>
                <a:rPr lang="en-US" sz="1568" kern="0" dirty="0">
                  <a:solidFill>
                    <a:sysClr val="windowText" lastClr="000000"/>
                  </a:solidFill>
                  <a:sym typeface="Wingdings" panose="05000000000000000000" pitchFamily="2" charset="2"/>
                </a:rPr>
                <a:t>Application performance monitoring</a:t>
              </a:r>
            </a:p>
            <a:p>
              <a:pPr defTabSz="896386"/>
              <a:endParaRPr lang="en-US" sz="1568" kern="0" dirty="0">
                <a:solidFill>
                  <a:sysClr val="windowText" lastClr="000000"/>
                </a:solidFill>
                <a:sym typeface="Wingdings" panose="05000000000000000000" pitchFamily="2" charset="2"/>
              </a:endParaRPr>
            </a:p>
            <a:p>
              <a:pPr defTabSz="896386"/>
              <a:r>
                <a:rPr lang="en-US" sz="1568" kern="0" dirty="0">
                  <a:solidFill>
                    <a:sysClr val="windowText" lastClr="000000"/>
                  </a:solidFill>
                  <a:sym typeface="Wingdings" panose="05000000000000000000" pitchFamily="2" charset="2"/>
                </a:rPr>
                <a:t>Available on-premises with </a:t>
              </a:r>
              <a:r>
                <a:rPr lang="en-US" sz="1568" kern="0" dirty="0">
                  <a:solidFill>
                    <a:sysClr val="windowText" lastClr="000000"/>
                  </a:solidFill>
                  <a:sym typeface="Wingdings" panose="05000000000000000000" pitchFamily="2" charset="2"/>
                </a:rPr>
                <a:t>TFS</a:t>
              </a:r>
            </a:p>
            <a:p>
              <a:pPr defTabSz="896386"/>
              <a:r>
                <a:rPr lang="en-US" sz="1568" kern="0" dirty="0">
                  <a:solidFill>
                    <a:sysClr val="windowText" lastClr="000000"/>
                  </a:solidFill>
                  <a:sym typeface="Wingdings" panose="05000000000000000000" pitchFamily="2" charset="2"/>
                </a:rPr>
                <a:t>Crash </a:t>
              </a:r>
              <a:r>
                <a:rPr lang="en-US" sz="1568" kern="0" dirty="0">
                  <a:solidFill>
                    <a:sysClr val="windowText" lastClr="000000"/>
                  </a:solidFill>
                  <a:sym typeface="Wingdings" panose="05000000000000000000" pitchFamily="2" charset="2"/>
                </a:rPr>
                <a:t>analytics</a:t>
              </a:r>
            </a:p>
            <a:p>
              <a:pPr defTabSz="896386"/>
              <a:r>
                <a:rPr lang="en-US" sz="1568" kern="0" dirty="0">
                  <a:solidFill>
                    <a:sysClr val="windowText" lastClr="000000"/>
                  </a:solidFill>
                  <a:sym typeface="Wingdings" panose="05000000000000000000" pitchFamily="2" charset="2"/>
                </a:rPr>
                <a:t>Free for up to 5 users</a:t>
              </a:r>
            </a:p>
          </p:txBody>
        </p:sp>
        <p:sp>
          <p:nvSpPr>
            <p:cNvPr id="71" name="Title 1"/>
            <p:cNvSpPr txBox="1">
              <a:spLocks/>
            </p:cNvSpPr>
            <p:nvPr/>
          </p:nvSpPr>
          <p:spPr>
            <a:xfrm>
              <a:off x="428288" y="3982172"/>
              <a:ext cx="11541350" cy="797579"/>
            </a:xfrm>
            <a:prstGeom prst="rect">
              <a:avLst/>
            </a:prstGeom>
            <a:solidFill>
              <a:srgbClr val="5151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defPPr>
                <a:defRPr lang="en-US"/>
              </a:defPPr>
              <a:lvl1pPr defTabSz="932472" fontAlgn="base">
                <a:lnSpc>
                  <a:spcPct val="90000"/>
                </a:lnSpc>
                <a:spcBef>
                  <a:spcPct val="0"/>
                </a:spcBef>
                <a:spcAft>
                  <a:spcPct val="0"/>
                </a:spcAft>
                <a:defRPr sz="2800">
                  <a:gradFill>
                    <a:gsLst>
                      <a:gs pos="0">
                        <a:srgbClr val="FFFFFF"/>
                      </a:gs>
                      <a:gs pos="100000">
                        <a:srgbClr val="FFFFFF"/>
                      </a:gs>
                    </a:gsLst>
                    <a:lin ang="5400000" scaled="0"/>
                  </a:gradFill>
                  <a:latin typeface="+mj-l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14102"/>
              <a:r>
                <a:rPr lang="en-US" sz="2745" kern="0" dirty="0"/>
                <a:t>     </a:t>
              </a:r>
              <a:r>
                <a:rPr lang="en-US" sz="2353" kern="0" dirty="0">
                  <a:latin typeface="Segoe UI Semilight" panose="020B0402040204020203" pitchFamily="34" charset="0"/>
                  <a:cs typeface="Segoe UI Semilight" panose="020B0402040204020203" pitchFamily="34" charset="0"/>
                </a:rPr>
                <a:t>Visual </a:t>
              </a:r>
              <a:r>
                <a:rPr lang="en-US" sz="2353" kern="0" dirty="0">
                  <a:latin typeface="Segoe UI Semilight" panose="020B0402040204020203" pitchFamily="34" charset="0"/>
                  <a:cs typeface="Segoe UI Semilight" panose="020B0402040204020203" pitchFamily="34" charset="0"/>
                </a:rPr>
                <a:t>Studio </a:t>
              </a:r>
              <a:r>
                <a:rPr lang="en-US" sz="2353" kern="0" dirty="0" smtClean="0">
                  <a:latin typeface="Segoe UI Semilight" panose="020B0402040204020203" pitchFamily="34" charset="0"/>
                  <a:cs typeface="Segoe UI Semilight" panose="020B0402040204020203" pitchFamily="34" charset="0"/>
                </a:rPr>
                <a:t>Team Services</a:t>
              </a:r>
              <a:endParaRPr lang="en-US" sz="2745" kern="0" dirty="0">
                <a:latin typeface="Segoe UI Semilight" panose="020B0402040204020203" pitchFamily="34" charset="0"/>
                <a:cs typeface="Segoe UI Semilight" panose="020B0402040204020203" pitchFamily="34" charset="0"/>
              </a:endParaRPr>
            </a:p>
          </p:txBody>
        </p:sp>
        <p:pic>
          <p:nvPicPr>
            <p:cNvPr id="72" name="Picture 71"/>
            <p:cNvPicPr>
              <a:picLocks noChangeAspect="1"/>
            </p:cNvPicPr>
            <p:nvPr/>
          </p:nvPicPr>
          <p:blipFill>
            <a:blip r:embed="rId3"/>
            <a:stretch>
              <a:fillRect/>
            </a:stretch>
          </p:blipFill>
          <p:spPr>
            <a:xfrm>
              <a:off x="4071673" y="4139163"/>
              <a:ext cx="430345" cy="429498"/>
            </a:xfrm>
            <a:prstGeom prst="rect">
              <a:avLst/>
            </a:prstGeom>
          </p:spPr>
        </p:pic>
      </p:grpSp>
      <p:grpSp>
        <p:nvGrpSpPr>
          <p:cNvPr id="3" name="Group 2"/>
          <p:cNvGrpSpPr/>
          <p:nvPr/>
        </p:nvGrpSpPr>
        <p:grpSpPr>
          <a:xfrm>
            <a:off x="419869" y="1636648"/>
            <a:ext cx="3705823" cy="2153253"/>
            <a:chOff x="6257236" y="1668970"/>
            <a:chExt cx="3780132" cy="2196430"/>
          </a:xfrm>
        </p:grpSpPr>
        <p:sp>
          <p:nvSpPr>
            <p:cNvPr id="23" name="Title 1"/>
            <p:cNvSpPr txBox="1">
              <a:spLocks/>
            </p:cNvSpPr>
            <p:nvPr/>
          </p:nvSpPr>
          <p:spPr>
            <a:xfrm>
              <a:off x="6257236" y="2500175"/>
              <a:ext cx="3780131" cy="1253539"/>
            </a:xfrm>
            <a:prstGeom prst="rect">
              <a:avLst/>
            </a:prstGeom>
            <a:solidFill>
              <a:srgbClr val="5C2E91"/>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1765" dirty="0">
                  <a:solidFill>
                    <a:schemeClr val="tx1"/>
                  </a:solidFill>
                  <a:latin typeface="Segoe UI Semilight" panose="020B0402040204020203" pitchFamily="34" charset="0"/>
                  <a:cs typeface="Segoe UI Semilight" panose="020B0402040204020203" pitchFamily="34" charset="0"/>
                </a:rPr>
                <a:t>Most complete developer IDE</a:t>
              </a:r>
            </a:p>
          </p:txBody>
        </p:sp>
        <p:sp>
          <p:nvSpPr>
            <p:cNvPr id="24" name="Rectangle 23"/>
            <p:cNvSpPr/>
            <p:nvPr/>
          </p:nvSpPr>
          <p:spPr bwMode="auto">
            <a:xfrm>
              <a:off x="6257237" y="1668970"/>
              <a:ext cx="3780131" cy="831206"/>
            </a:xfrm>
            <a:prstGeom prst="rect">
              <a:avLst/>
            </a:prstGeom>
            <a:solidFill>
              <a:srgbClr val="371B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kern="0" dirty="0">
                  <a:gradFill>
                    <a:gsLst>
                      <a:gs pos="0">
                        <a:srgbClr val="FFFFFF"/>
                      </a:gs>
                      <a:gs pos="100000">
                        <a:srgbClr val="FFFFFF"/>
                      </a:gs>
                    </a:gsLst>
                    <a:lin ang="5400000" scaled="0"/>
                  </a:gradFill>
                  <a:latin typeface="+mj-lt"/>
                  <a:ea typeface="Segoe UI" pitchFamily="34" charset="0"/>
                  <a:cs typeface="Segoe UI" pitchFamily="34" charset="0"/>
                </a:rPr>
                <a:t>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2015</a:t>
              </a:r>
            </a:p>
          </p:txBody>
        </p:sp>
        <p:pic>
          <p:nvPicPr>
            <p:cNvPr id="26" name="Picture 25"/>
            <p:cNvPicPr>
              <a:picLocks noChangeAspect="1"/>
            </p:cNvPicPr>
            <p:nvPr/>
          </p:nvPicPr>
          <p:blipFill>
            <a:blip r:embed="rId3"/>
            <a:stretch>
              <a:fillRect/>
            </a:stretch>
          </p:blipFill>
          <p:spPr>
            <a:xfrm>
              <a:off x="6455729" y="1853162"/>
              <a:ext cx="430345" cy="429498"/>
            </a:xfrm>
            <a:prstGeom prst="rect">
              <a:avLst/>
            </a:prstGeom>
          </p:spPr>
        </p:pic>
        <p:sp>
          <p:nvSpPr>
            <p:cNvPr id="27" name="Rectangle 26"/>
            <p:cNvSpPr/>
            <p:nvPr/>
          </p:nvSpPr>
          <p:spPr bwMode="auto">
            <a:xfrm rot="18900000">
              <a:off x="7944058" y="3571511"/>
              <a:ext cx="293889" cy="293889"/>
            </a:xfrm>
            <a:prstGeom prst="rect">
              <a:avLst/>
            </a:prstGeom>
            <a:solidFill>
              <a:srgbClr val="5C2E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4224193" y="1636648"/>
            <a:ext cx="3705823" cy="2153316"/>
            <a:chOff x="2390630" y="1668970"/>
            <a:chExt cx="3780132" cy="2196494"/>
          </a:xfrm>
        </p:grpSpPr>
        <p:grpSp>
          <p:nvGrpSpPr>
            <p:cNvPr id="29" name="Group 28"/>
            <p:cNvGrpSpPr/>
            <p:nvPr/>
          </p:nvGrpSpPr>
          <p:grpSpPr>
            <a:xfrm>
              <a:off x="2390630" y="1668970"/>
              <a:ext cx="3780132" cy="2084745"/>
              <a:chOff x="461566" y="1668970"/>
              <a:chExt cx="3780132" cy="2084745"/>
            </a:xfrm>
          </p:grpSpPr>
          <p:grpSp>
            <p:nvGrpSpPr>
              <p:cNvPr id="31" name="Group 30"/>
              <p:cNvGrpSpPr/>
              <p:nvPr/>
            </p:nvGrpSpPr>
            <p:grpSpPr>
              <a:xfrm>
                <a:off x="461566" y="1668970"/>
                <a:ext cx="3780132" cy="2084745"/>
                <a:chOff x="461566" y="1668970"/>
                <a:chExt cx="3780132" cy="2084745"/>
              </a:xfrm>
            </p:grpSpPr>
            <p:sp>
              <p:nvSpPr>
                <p:cNvPr id="33" name="Title 1"/>
                <p:cNvSpPr txBox="1">
                  <a:spLocks/>
                </p:cNvSpPr>
                <p:nvPr/>
              </p:nvSpPr>
              <p:spPr>
                <a:xfrm>
                  <a:off x="461566" y="2500176"/>
                  <a:ext cx="3776084" cy="1253539"/>
                </a:xfrm>
                <a:prstGeom prst="rect">
                  <a:avLst/>
                </a:prstGeom>
                <a:solidFill>
                  <a:srgbClr val="028FD6"/>
                </a:solidFill>
              </p:spPr>
              <p:txBody>
                <a:bodyPr vert="horz" lIns="182854" tIns="182854" rIns="182854" bIns="182854" rtlCol="0" anchor="ctr">
                  <a:norm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ctr" defTabSz="896386">
                    <a:lnSpc>
                      <a:spcPct val="100000"/>
                    </a:lnSpc>
                  </a:pPr>
                  <a:r>
                    <a:rPr lang="en-US" sz="1765" dirty="0">
                      <a:solidFill>
                        <a:schemeClr val="tx1"/>
                      </a:solidFill>
                      <a:latin typeface="Segoe UI Semilight" panose="020B0402040204020203" pitchFamily="34" charset="0"/>
                      <a:cs typeface="Segoe UI Semilight" panose="020B0402040204020203" pitchFamily="34" charset="0"/>
                    </a:rPr>
                    <a:t>Code optimized editor</a:t>
                  </a:r>
                  <a:endParaRPr lang="en-US" sz="1765" dirty="0">
                    <a:solidFill>
                      <a:schemeClr val="tx1"/>
                    </a:solidFill>
                    <a:latin typeface="Segoe UI Semilight" panose="020B0402040204020203" pitchFamily="34" charset="0"/>
                    <a:cs typeface="Segoe UI Semilight" panose="020B0402040204020203" pitchFamily="34" charset="0"/>
                  </a:endParaRPr>
                </a:p>
              </p:txBody>
            </p:sp>
            <p:sp>
              <p:nvSpPr>
                <p:cNvPr id="34" name="Rectangle 33"/>
                <p:cNvSpPr/>
                <p:nvPr/>
              </p:nvSpPr>
              <p:spPr bwMode="auto">
                <a:xfrm>
                  <a:off x="461567" y="1668970"/>
                  <a:ext cx="3780131" cy="831206"/>
                </a:xfrm>
                <a:prstGeom prst="rect">
                  <a:avLst/>
                </a:prstGeom>
                <a:solidFill>
                  <a:srgbClr val="0356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745" kern="0" dirty="0">
                      <a:gradFill>
                        <a:gsLst>
                          <a:gs pos="0">
                            <a:srgbClr val="FFFFFF"/>
                          </a:gs>
                          <a:gs pos="100000">
                            <a:srgbClr val="FFFFFF"/>
                          </a:gs>
                        </a:gsLst>
                        <a:lin ang="5400000" scaled="0"/>
                      </a:gradFill>
                      <a:latin typeface="+mj-lt"/>
                      <a:ea typeface="Segoe UI" pitchFamily="34" charset="0"/>
                      <a:cs typeface="Segoe UI" pitchFamily="34" charset="0"/>
                    </a:rPr>
                    <a:t>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Visual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Studio </a:t>
                  </a:r>
                  <a:r>
                    <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Code</a:t>
                  </a:r>
                  <a:endParaRPr lang="en-US" sz="2353" kern="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32" name="Picture 31"/>
              <p:cNvPicPr>
                <a:picLocks noChangeAspect="1"/>
              </p:cNvPicPr>
              <p:nvPr/>
            </p:nvPicPr>
            <p:blipFill>
              <a:blip r:embed="rId3"/>
              <a:stretch>
                <a:fillRect/>
              </a:stretch>
            </p:blipFill>
            <p:spPr>
              <a:xfrm>
                <a:off x="695525" y="1853162"/>
                <a:ext cx="430345" cy="429498"/>
              </a:xfrm>
              <a:prstGeom prst="rect">
                <a:avLst/>
              </a:prstGeom>
            </p:spPr>
          </p:pic>
        </p:grpSp>
        <p:sp>
          <p:nvSpPr>
            <p:cNvPr id="30" name="Rectangle 29"/>
            <p:cNvSpPr/>
            <p:nvPr/>
          </p:nvSpPr>
          <p:spPr bwMode="auto">
            <a:xfrm rot="18900000">
              <a:off x="4129856" y="3571881"/>
              <a:ext cx="293583" cy="293583"/>
            </a:xfrm>
            <a:prstGeom prst="rect">
              <a:avLst/>
            </a:prstGeom>
            <a:solidFill>
              <a:srgbClr val="028F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834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6ABD9"/>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4957" y="1790847"/>
            <a:ext cx="11701928" cy="3987861"/>
          </a:xfrm>
          <a:prstGeom prst="rect">
            <a:avLst/>
          </a:prstGeom>
        </p:spPr>
      </p:pic>
      <p:grpSp>
        <p:nvGrpSpPr>
          <p:cNvPr id="2" name="Group 1"/>
          <p:cNvGrpSpPr/>
          <p:nvPr/>
        </p:nvGrpSpPr>
        <p:grpSpPr>
          <a:xfrm>
            <a:off x="4442476" y="2633311"/>
            <a:ext cx="2589537" cy="2620860"/>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5" name="Rectangle 14"/>
          <p:cNvSpPr/>
          <p:nvPr/>
        </p:nvSpPr>
        <p:spPr>
          <a:xfrm>
            <a:off x="12332992" y="1984599"/>
            <a:ext cx="4202655" cy="1900875"/>
          </a:xfrm>
          <a:prstGeom prst="rect">
            <a:avLst/>
          </a:prstGeom>
        </p:spPr>
        <p:txBody>
          <a:bodyPr wrap="square">
            <a:spAutoFit/>
          </a:bodyPr>
          <a:lstStyle/>
          <a:p>
            <a:pPr defTabSz="896386"/>
            <a:r>
              <a:rPr lang="en-US" sz="3921" kern="0" spc="-186" dirty="0">
                <a:solidFill>
                  <a:srgbClr val="FFFFFF"/>
                </a:solidFill>
                <a:latin typeface="Segoe UI"/>
              </a:rPr>
              <a:t>Visual Studio Online</a:t>
            </a:r>
            <a:endParaRPr lang="en-US" sz="1176" kern="0" dirty="0">
              <a:solidFill>
                <a:srgbClr val="FFFFFF"/>
              </a:solidFill>
            </a:endParaRPr>
          </a:p>
          <a:p>
            <a:pPr defTabSz="896386">
              <a:defRPr/>
            </a:pPr>
            <a:r>
              <a:rPr lang="en-US" sz="3921" kern="0" spc="-186" dirty="0">
                <a:solidFill>
                  <a:srgbClr val="FFFFFF"/>
                </a:solidFill>
                <a:latin typeface="Segoe UI"/>
              </a:rPr>
              <a:t>Visual Studio</a:t>
            </a:r>
          </a:p>
          <a:p>
            <a:pPr defTabSz="896386">
              <a:defRPr/>
            </a:pPr>
            <a:r>
              <a:rPr lang="en-US" sz="3921" kern="0" spc="-186" dirty="0">
                <a:solidFill>
                  <a:srgbClr val="FFFFFF"/>
                </a:solidFill>
                <a:latin typeface="Segoe UI"/>
              </a:rPr>
              <a:t>.NET</a:t>
            </a:r>
          </a:p>
        </p:txBody>
      </p:sp>
      <p:pic>
        <p:nvPicPr>
          <p:cNvPr id="18" name="Picture 17"/>
          <p:cNvPicPr>
            <a:picLocks noChangeAspect="1"/>
          </p:cNvPicPr>
          <p:nvPr/>
        </p:nvPicPr>
        <p:blipFill rotWithShape="1">
          <a:blip r:embed="rId5"/>
          <a:srcRect l="6325" t="38851" r="36934" b="43873"/>
          <a:stretch/>
        </p:blipFill>
        <p:spPr>
          <a:xfrm>
            <a:off x="4228451" y="5849256"/>
            <a:ext cx="1968837" cy="296975"/>
          </a:xfrm>
          <a:prstGeom prst="rect">
            <a:avLst/>
          </a:prstGeom>
        </p:spPr>
      </p:pic>
      <p:pic>
        <p:nvPicPr>
          <p:cNvPr id="9" name="Picture 8"/>
          <p:cNvPicPr>
            <a:picLocks noChangeAspect="1"/>
          </p:cNvPicPr>
          <p:nvPr/>
        </p:nvPicPr>
        <p:blipFill rotWithShape="1">
          <a:blip r:embed="rId5"/>
          <a:srcRect l="6721" t="65529" r="72991" b="17195"/>
          <a:stretch/>
        </p:blipFill>
        <p:spPr>
          <a:xfrm>
            <a:off x="4228451" y="6309546"/>
            <a:ext cx="703942" cy="296974"/>
          </a:xfrm>
          <a:prstGeom prst="rect">
            <a:avLst/>
          </a:prstGeom>
        </p:spPr>
      </p:pic>
      <p:pic>
        <p:nvPicPr>
          <p:cNvPr id="10" name="Picture 9"/>
          <p:cNvPicPr>
            <a:picLocks noChangeAspect="1"/>
          </p:cNvPicPr>
          <p:nvPr/>
        </p:nvPicPr>
        <p:blipFill rotWithShape="1">
          <a:blip r:embed="rId5"/>
          <a:srcRect l="6369" t="11089" r="5984" b="70996"/>
          <a:stretch/>
        </p:blipFill>
        <p:spPr>
          <a:xfrm>
            <a:off x="4228452" y="5377968"/>
            <a:ext cx="3041240" cy="307975"/>
          </a:xfrm>
          <a:prstGeom prst="rect">
            <a:avLst/>
          </a:prstGeom>
        </p:spPr>
      </p:pic>
      <p:sp>
        <p:nvSpPr>
          <p:cNvPr id="4" name="Title 3"/>
          <p:cNvSpPr>
            <a:spLocks noGrp="1"/>
          </p:cNvSpPr>
          <p:nvPr>
            <p:ph type="title"/>
          </p:nvPr>
        </p:nvSpPr>
        <p:spPr/>
        <p:txBody>
          <a:bodyPr/>
          <a:lstStyle/>
          <a:p>
            <a:r>
              <a:rPr lang="en-US" sz="4705" dirty="0">
                <a:gradFill>
                  <a:gsLst>
                    <a:gs pos="20354">
                      <a:schemeClr val="bg1"/>
                    </a:gs>
                    <a:gs pos="45000">
                      <a:schemeClr val="bg1"/>
                    </a:gs>
                  </a:gsLst>
                  <a:lin ang="5400000" scaled="0"/>
                </a:gradFill>
              </a:rPr>
              <a:t>Every app</a:t>
            </a:r>
            <a:endParaRPr lang="en-US" sz="4705" dirty="0">
              <a:gradFill>
                <a:gsLst>
                  <a:gs pos="20354">
                    <a:schemeClr val="bg1"/>
                  </a:gs>
                  <a:gs pos="45000">
                    <a:schemeClr val="bg1"/>
                  </a:gs>
                </a:gsLst>
                <a:lin ang="5400000" scaled="0"/>
              </a:gradFill>
            </a:endParaRPr>
          </a:p>
        </p:txBody>
      </p:sp>
    </p:spTree>
    <p:extLst>
      <p:ext uri="{BB962C8B-B14F-4D97-AF65-F5344CB8AC3E}">
        <p14:creationId xmlns:p14="http://schemas.microsoft.com/office/powerpoint/2010/main" val="315603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600"/>
                                        <p:tgtEl>
                                          <p:spTgt spid="10"/>
                                        </p:tgtEl>
                                      </p:cBhvr>
                                    </p:animEffect>
                                  </p:childTnLst>
                                </p:cTn>
                              </p:par>
                              <p:par>
                                <p:cTn id="14" presetID="35" presetClass="path" presetSubtype="0" decel="100000" fill="hold" nodeType="withEffect">
                                  <p:stCondLst>
                                    <p:cond delay="700"/>
                                  </p:stCondLst>
                                  <p:childTnLst>
                                    <p:animMotion origin="layout" path="M -0.05553 0.00022 L -1.73347E-6 0.00022 " pathEditMode="relative" rAng="0" ptsTypes="AA">
                                      <p:cBhvr>
                                        <p:cTn id="15" dur="800" fill="hold"/>
                                        <p:tgtEl>
                                          <p:spTgt spid="10"/>
                                        </p:tgtEl>
                                        <p:attrNameLst>
                                          <p:attrName>ppt_x</p:attrName>
                                          <p:attrName>ppt_y</p:attrName>
                                        </p:attrNameLst>
                                      </p:cBhvr>
                                      <p:rCtr x="2770" y="0"/>
                                    </p:animMotion>
                                  </p:childTnLst>
                                </p:cTn>
                              </p:par>
                              <p:par>
                                <p:cTn id="16" presetID="10" presetClass="entr" presetSubtype="0" fill="hold" nodeType="withEffect">
                                  <p:stCondLst>
                                    <p:cond delay="11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600"/>
                                        <p:tgtEl>
                                          <p:spTgt spid="18"/>
                                        </p:tgtEl>
                                      </p:cBhvr>
                                    </p:animEffect>
                                  </p:childTnLst>
                                </p:cTn>
                              </p:par>
                              <p:par>
                                <p:cTn id="19" presetID="35" presetClass="path" presetSubtype="0" decel="100000" fill="hold" nodeType="withEffect">
                                  <p:stCondLst>
                                    <p:cond delay="900"/>
                                  </p:stCondLst>
                                  <p:childTnLst>
                                    <p:animMotion origin="layout" path="M -0.05553 0.00022 L -1.73347E-6 0.00022 " pathEditMode="relative" rAng="0" ptsTypes="AA">
                                      <p:cBhvr>
                                        <p:cTn id="20" dur="800" fill="hold"/>
                                        <p:tgtEl>
                                          <p:spTgt spid="18"/>
                                        </p:tgtEl>
                                        <p:attrNameLst>
                                          <p:attrName>ppt_x</p:attrName>
                                          <p:attrName>ppt_y</p:attrName>
                                        </p:attrNameLst>
                                      </p:cBhvr>
                                      <p:rCtr x="2770" y="0"/>
                                    </p:animMotion>
                                  </p:childTnLst>
                                </p:cTn>
                              </p:par>
                              <p:par>
                                <p:cTn id="21" presetID="10" presetClass="entr" presetSubtype="0" fill="hold" nodeType="withEffect">
                                  <p:stCondLst>
                                    <p:cond delay="1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600"/>
                                        <p:tgtEl>
                                          <p:spTgt spid="9"/>
                                        </p:tgtEl>
                                      </p:cBhvr>
                                    </p:animEffect>
                                  </p:childTnLst>
                                </p:cTn>
                              </p:par>
                              <p:par>
                                <p:cTn id="24" presetID="35" presetClass="path" presetSubtype="0" decel="100000" fill="hold" nodeType="withEffect">
                                  <p:stCondLst>
                                    <p:cond delay="1100"/>
                                  </p:stCondLst>
                                  <p:childTnLst>
                                    <p:animMotion origin="layout" path="M -0.05553 0.00022 L -1.73347E-6 0.00022 " pathEditMode="relative" rAng="0" ptsTypes="AA">
                                      <p:cBhvr>
                                        <p:cTn id="25"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9" name="Content Placeholder 2"/>
          <p:cNvSpPr txBox="1">
            <a:spLocks/>
          </p:cNvSpPr>
          <p:nvPr/>
        </p:nvSpPr>
        <p:spPr>
          <a:xfrm>
            <a:off x="282821" y="1202553"/>
            <a:ext cx="6031994" cy="531641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a:t>
            </a:r>
            <a:r>
              <a:rPr lang="en-US" sz="2745" dirty="0">
                <a:gradFill>
                  <a:gsLst>
                    <a:gs pos="1250">
                      <a:srgbClr val="FFFFFF"/>
                    </a:gs>
                    <a:gs pos="100000">
                      <a:srgbClr val="FFFFFF"/>
                    </a:gs>
                  </a:gsLst>
                  <a:lin ang="5400000" scaled="0"/>
                </a:gradFill>
              </a:rPr>
              <a:t>Studio Code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 lightweight code editor that runs on Mac OSX, Linux and </a:t>
            </a:r>
            <a:r>
              <a:rPr lang="en-US" sz="1568" dirty="0">
                <a:gradFill>
                  <a:gsLst>
                    <a:gs pos="0">
                      <a:srgbClr val="FFFFFF"/>
                    </a:gs>
                    <a:gs pos="86000">
                      <a:srgbClr val="FFFFFF"/>
                    </a:gs>
                  </a:gsLst>
                  <a:path path="circle">
                    <a:fillToRect r="100000" b="100000"/>
                  </a:path>
                </a:gradFill>
                <a:latin typeface="+mn-lt"/>
              </a:rPr>
              <a:t>Windows</a:t>
            </a:r>
          </a:p>
          <a:p>
            <a:pPr marL="337702" indent="0" defTabSz="914098">
              <a:spcBef>
                <a:spcPts val="1176"/>
              </a:spcBef>
              <a:buNone/>
            </a:pPr>
            <a:endParaRPr lang="en-US" sz="1568" dirty="0">
              <a:gradFill>
                <a:gsLst>
                  <a:gs pos="0">
                    <a:srgbClr val="FFFFFF"/>
                  </a:gs>
                  <a:gs pos="86000">
                    <a:srgbClr val="FFFFFF"/>
                  </a:gs>
                </a:gsLst>
                <a:path path="circle">
                  <a:fillToRect r="100000" b="100000"/>
                </a:path>
              </a:gradFill>
              <a:latin typeface="+mn-lt"/>
            </a:endParaRPr>
          </a:p>
          <a:p>
            <a:pPr marL="336145" indent="-336145" defTabSz="914367">
              <a:buClr>
                <a:srgbClr val="FFFFFF"/>
              </a:buClr>
              <a:defRPr/>
            </a:pPr>
            <a:r>
              <a:rPr lang="en-US" sz="2745" dirty="0">
                <a:gradFill>
                  <a:gsLst>
                    <a:gs pos="1250">
                      <a:srgbClr val="FFFFFF"/>
                    </a:gs>
                    <a:gs pos="100000">
                      <a:srgbClr val="FFFFFF"/>
                    </a:gs>
                  </a:gsLst>
                  <a:lin ang="5400000" scaled="0"/>
                </a:gradFill>
              </a:rPr>
              <a:t>Visual Studio Community</a:t>
            </a:r>
          </a:p>
          <a:p>
            <a:pPr marL="337702" indent="0" defTabSz="914098">
              <a:spcBef>
                <a:spcPts val="1176"/>
              </a:spcBef>
              <a:buNone/>
              <a:defRPr/>
            </a:pPr>
            <a:r>
              <a:rPr lang="en-US" sz="1568" dirty="0">
                <a:gradFill>
                  <a:gsLst>
                    <a:gs pos="0">
                      <a:srgbClr val="FFFFFF"/>
                    </a:gs>
                    <a:gs pos="86000">
                      <a:srgbClr val="FFFFFF"/>
                    </a:gs>
                  </a:gsLst>
                  <a:path path="circle">
                    <a:fillToRect r="100000" b="100000"/>
                  </a:path>
                </a:gradFill>
                <a:latin typeface="+mn-lt"/>
              </a:rPr>
              <a:t>Free, full-featured and extensible tool for developers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building non-enterprise applications</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Studio Professional</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Professional </a:t>
            </a:r>
            <a:r>
              <a:rPr lang="en-US" sz="1568" dirty="0">
                <a:gradFill>
                  <a:gsLst>
                    <a:gs pos="0">
                      <a:srgbClr val="FFFFFF"/>
                    </a:gs>
                    <a:gs pos="86000">
                      <a:srgbClr val="FFFFFF"/>
                    </a:gs>
                  </a:gsLst>
                  <a:path path="circle">
                    <a:fillToRect r="100000" b="100000"/>
                  </a:path>
                </a:gradFill>
                <a:latin typeface="+mn-lt"/>
              </a:rPr>
              <a:t>developer tools and services for individual developers or small </a:t>
            </a:r>
            <a:r>
              <a:rPr lang="en-US" sz="1568" dirty="0">
                <a:gradFill>
                  <a:gsLst>
                    <a:gs pos="0">
                      <a:srgbClr val="FFFFFF"/>
                    </a:gs>
                    <a:gs pos="86000">
                      <a:srgbClr val="FFFFFF"/>
                    </a:gs>
                  </a:gsLst>
                  <a:path path="circle">
                    <a:fillToRect r="100000" b="100000"/>
                  </a:path>
                </a:gradFill>
                <a:latin typeface="+mn-lt"/>
              </a:rPr>
              <a:t>teams</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Visual Studio Enterprise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Enterprise grade solution with advanced capabilities </a:t>
            </a:r>
            <a:r>
              <a:rPr lang="en-US" sz="1568" dirty="0">
                <a:gradFill>
                  <a:gsLst>
                    <a:gs pos="0">
                      <a:srgbClr val="FFFFFF"/>
                    </a:gs>
                    <a:gs pos="86000">
                      <a:srgbClr val="FFFFFF"/>
                    </a:gs>
                  </a:gsLst>
                  <a:path path="circle">
                    <a:fillToRect r="100000" b="100000"/>
                  </a:path>
                </a:gradFill>
                <a:latin typeface="+mn-lt"/>
              </a:rPr>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for </a:t>
            </a:r>
            <a:r>
              <a:rPr lang="en-US" sz="1568" dirty="0">
                <a:gradFill>
                  <a:gsLst>
                    <a:gs pos="0">
                      <a:srgbClr val="FFFFFF"/>
                    </a:gs>
                    <a:gs pos="86000">
                      <a:srgbClr val="FFFFFF"/>
                    </a:gs>
                  </a:gsLst>
                  <a:path path="circle">
                    <a:fillToRect r="100000" b="100000"/>
                  </a:path>
                </a:gradFill>
                <a:latin typeface="+mn-lt"/>
              </a:rPr>
              <a:t>teams working on projects of any size complexity, including advanced testing and </a:t>
            </a:r>
            <a:r>
              <a:rPr lang="en-US" sz="1568" dirty="0">
                <a:gradFill>
                  <a:gsLst>
                    <a:gs pos="0">
                      <a:srgbClr val="FFFFFF"/>
                    </a:gs>
                    <a:gs pos="86000">
                      <a:srgbClr val="FFFFFF"/>
                    </a:gs>
                  </a:gsLst>
                  <a:path path="circle">
                    <a:fillToRect r="100000" b="100000"/>
                  </a:path>
                </a:gradFill>
                <a:latin typeface="+mn-lt"/>
              </a:rPr>
              <a:t>DevOps</a:t>
            </a:r>
          </a:p>
        </p:txBody>
      </p:sp>
      <p:sp>
        <p:nvSpPr>
          <p:cNvPr id="2" name="Title 1"/>
          <p:cNvSpPr>
            <a:spLocks noGrp="1"/>
          </p:cNvSpPr>
          <p:nvPr>
            <p:ph type="title"/>
          </p:nvPr>
        </p:nvSpPr>
        <p:spPr/>
        <p:txBody>
          <a:bodyPr/>
          <a:lstStyle/>
          <a:p>
            <a:r>
              <a:rPr lang="en-US" sz="4705" dirty="0">
                <a:gradFill>
                  <a:gsLst>
                    <a:gs pos="1250">
                      <a:schemeClr val="bg1"/>
                    </a:gs>
                    <a:gs pos="100000">
                      <a:schemeClr val="bg1"/>
                    </a:gs>
                  </a:gsLst>
                  <a:lin ang="5400000" scaled="0"/>
                </a:gradFill>
              </a:rPr>
              <a:t>Every developer</a:t>
            </a:r>
            <a:endParaRPr lang="en-US" sz="4705" dirty="0">
              <a:gradFill>
                <a:gsLst>
                  <a:gs pos="1250">
                    <a:schemeClr val="bg1"/>
                  </a:gs>
                  <a:gs pos="100000">
                    <a:schemeClr val="bg1"/>
                  </a:gs>
                </a:gsLst>
                <a:lin ang="5400000" scaled="0"/>
              </a:gradFill>
            </a:endParaRPr>
          </a:p>
        </p:txBody>
      </p:sp>
      <p:grpSp>
        <p:nvGrpSpPr>
          <p:cNvPr id="10" name="Group 4"/>
          <p:cNvGrpSpPr>
            <a:grpSpLocks noChangeAspect="1"/>
          </p:cNvGrpSpPr>
          <p:nvPr/>
        </p:nvGrpSpPr>
        <p:grpSpPr bwMode="auto">
          <a:xfrm>
            <a:off x="6801446" y="2152723"/>
            <a:ext cx="5120007" cy="2552554"/>
            <a:chOff x="3629" y="980"/>
            <a:chExt cx="4467" cy="2227"/>
          </a:xfrm>
        </p:grpSpPr>
        <p:sp>
          <p:nvSpPr>
            <p:cNvPr id="11" name="Freeform 5"/>
            <p:cNvSpPr>
              <a:spLocks/>
            </p:cNvSpPr>
            <p:nvPr/>
          </p:nvSpPr>
          <p:spPr bwMode="auto">
            <a:xfrm>
              <a:off x="3650" y="3032"/>
              <a:ext cx="1394" cy="175"/>
            </a:xfrm>
            <a:custGeom>
              <a:avLst/>
              <a:gdLst>
                <a:gd name="T0" fmla="*/ 552 w 589"/>
                <a:gd name="T1" fmla="*/ 0 h 74"/>
                <a:gd name="T2" fmla="*/ 37 w 589"/>
                <a:gd name="T3" fmla="*/ 0 h 74"/>
                <a:gd name="T4" fmla="*/ 0 w 589"/>
                <a:gd name="T5" fmla="*/ 37 h 74"/>
                <a:gd name="T6" fmla="*/ 37 w 589"/>
                <a:gd name="T7" fmla="*/ 74 h 74"/>
                <a:gd name="T8" fmla="*/ 552 w 589"/>
                <a:gd name="T9" fmla="*/ 74 h 74"/>
                <a:gd name="T10" fmla="*/ 589 w 589"/>
                <a:gd name="T11" fmla="*/ 37 h 74"/>
                <a:gd name="T12" fmla="*/ 552 w 58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589" h="74">
                  <a:moveTo>
                    <a:pt x="552" y="0"/>
                  </a:moveTo>
                  <a:cubicBezTo>
                    <a:pt x="37" y="0"/>
                    <a:pt x="37" y="0"/>
                    <a:pt x="37" y="0"/>
                  </a:cubicBezTo>
                  <a:cubicBezTo>
                    <a:pt x="17" y="0"/>
                    <a:pt x="0" y="16"/>
                    <a:pt x="0" y="37"/>
                  </a:cubicBezTo>
                  <a:cubicBezTo>
                    <a:pt x="0" y="57"/>
                    <a:pt x="17" y="74"/>
                    <a:pt x="37" y="74"/>
                  </a:cubicBezTo>
                  <a:cubicBezTo>
                    <a:pt x="552" y="74"/>
                    <a:pt x="552" y="74"/>
                    <a:pt x="552" y="74"/>
                  </a:cubicBezTo>
                  <a:cubicBezTo>
                    <a:pt x="573" y="74"/>
                    <a:pt x="589" y="57"/>
                    <a:pt x="589" y="37"/>
                  </a:cubicBezTo>
                  <a:cubicBezTo>
                    <a:pt x="589" y="16"/>
                    <a:pt x="573" y="0"/>
                    <a:pt x="55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 name="Freeform 6"/>
            <p:cNvSpPr>
              <a:spLocks/>
            </p:cNvSpPr>
            <p:nvPr/>
          </p:nvSpPr>
          <p:spPr bwMode="auto">
            <a:xfrm>
              <a:off x="6665" y="3032"/>
              <a:ext cx="660" cy="175"/>
            </a:xfrm>
            <a:custGeom>
              <a:avLst/>
              <a:gdLst>
                <a:gd name="T0" fmla="*/ 242 w 279"/>
                <a:gd name="T1" fmla="*/ 0 h 74"/>
                <a:gd name="T2" fmla="*/ 37 w 279"/>
                <a:gd name="T3" fmla="*/ 0 h 74"/>
                <a:gd name="T4" fmla="*/ 0 w 279"/>
                <a:gd name="T5" fmla="*/ 37 h 74"/>
                <a:gd name="T6" fmla="*/ 37 w 279"/>
                <a:gd name="T7" fmla="*/ 74 h 74"/>
                <a:gd name="T8" fmla="*/ 242 w 279"/>
                <a:gd name="T9" fmla="*/ 74 h 74"/>
                <a:gd name="T10" fmla="*/ 279 w 279"/>
                <a:gd name="T11" fmla="*/ 37 h 74"/>
                <a:gd name="T12" fmla="*/ 242 w 279"/>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279" h="74">
                  <a:moveTo>
                    <a:pt x="242" y="0"/>
                  </a:moveTo>
                  <a:cubicBezTo>
                    <a:pt x="37" y="0"/>
                    <a:pt x="37" y="0"/>
                    <a:pt x="37" y="0"/>
                  </a:cubicBezTo>
                  <a:cubicBezTo>
                    <a:pt x="17" y="0"/>
                    <a:pt x="0" y="16"/>
                    <a:pt x="0" y="37"/>
                  </a:cubicBezTo>
                  <a:cubicBezTo>
                    <a:pt x="0" y="57"/>
                    <a:pt x="17" y="74"/>
                    <a:pt x="37" y="74"/>
                  </a:cubicBezTo>
                  <a:cubicBezTo>
                    <a:pt x="242" y="74"/>
                    <a:pt x="242" y="74"/>
                    <a:pt x="242" y="74"/>
                  </a:cubicBezTo>
                  <a:cubicBezTo>
                    <a:pt x="262" y="74"/>
                    <a:pt x="279" y="57"/>
                    <a:pt x="279" y="37"/>
                  </a:cubicBezTo>
                  <a:cubicBezTo>
                    <a:pt x="279" y="16"/>
                    <a:pt x="262" y="0"/>
                    <a:pt x="24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 name="Freeform 7"/>
            <p:cNvSpPr>
              <a:spLocks/>
            </p:cNvSpPr>
            <p:nvPr/>
          </p:nvSpPr>
          <p:spPr bwMode="auto">
            <a:xfrm>
              <a:off x="6019" y="1897"/>
              <a:ext cx="270" cy="353"/>
            </a:xfrm>
            <a:custGeom>
              <a:avLst/>
              <a:gdLst>
                <a:gd name="T0" fmla="*/ 0 w 114"/>
                <a:gd name="T1" fmla="*/ 11 h 149"/>
                <a:gd name="T2" fmla="*/ 0 w 114"/>
                <a:gd name="T3" fmla="*/ 138 h 149"/>
                <a:gd name="T4" fmla="*/ 11 w 114"/>
                <a:gd name="T5" fmla="*/ 149 h 149"/>
                <a:gd name="T6" fmla="*/ 103 w 114"/>
                <a:gd name="T7" fmla="*/ 149 h 149"/>
                <a:gd name="T8" fmla="*/ 114 w 114"/>
                <a:gd name="T9" fmla="*/ 138 h 149"/>
                <a:gd name="T10" fmla="*/ 114 w 114"/>
                <a:gd name="T11" fmla="*/ 11 h 149"/>
                <a:gd name="T12" fmla="*/ 103 w 114"/>
                <a:gd name="T13" fmla="*/ 0 h 149"/>
                <a:gd name="T14" fmla="*/ 11 w 114"/>
                <a:gd name="T15" fmla="*/ 0 h 149"/>
                <a:gd name="T16" fmla="*/ 0 w 114"/>
                <a:gd name="T17"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49">
                  <a:moveTo>
                    <a:pt x="0" y="11"/>
                  </a:moveTo>
                  <a:cubicBezTo>
                    <a:pt x="0" y="138"/>
                    <a:pt x="0" y="138"/>
                    <a:pt x="0" y="138"/>
                  </a:cubicBezTo>
                  <a:cubicBezTo>
                    <a:pt x="0" y="138"/>
                    <a:pt x="0" y="149"/>
                    <a:pt x="11" y="149"/>
                  </a:cubicBezTo>
                  <a:cubicBezTo>
                    <a:pt x="103" y="149"/>
                    <a:pt x="103" y="149"/>
                    <a:pt x="103" y="149"/>
                  </a:cubicBezTo>
                  <a:cubicBezTo>
                    <a:pt x="103" y="149"/>
                    <a:pt x="114" y="149"/>
                    <a:pt x="114" y="138"/>
                  </a:cubicBezTo>
                  <a:cubicBezTo>
                    <a:pt x="114" y="11"/>
                    <a:pt x="114" y="11"/>
                    <a:pt x="114" y="11"/>
                  </a:cubicBezTo>
                  <a:cubicBezTo>
                    <a:pt x="114" y="11"/>
                    <a:pt x="114" y="0"/>
                    <a:pt x="103" y="0"/>
                  </a:cubicBezTo>
                  <a:cubicBezTo>
                    <a:pt x="11" y="0"/>
                    <a:pt x="11" y="0"/>
                    <a:pt x="11" y="0"/>
                  </a:cubicBezTo>
                  <a:cubicBezTo>
                    <a:pt x="11" y="0"/>
                    <a:pt x="0" y="0"/>
                    <a:pt x="0" y="1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 name="Freeform 8"/>
            <p:cNvSpPr>
              <a:spLocks/>
            </p:cNvSpPr>
            <p:nvPr/>
          </p:nvSpPr>
          <p:spPr bwMode="auto">
            <a:xfrm>
              <a:off x="6047" y="1916"/>
              <a:ext cx="211" cy="54"/>
            </a:xfrm>
            <a:custGeom>
              <a:avLst/>
              <a:gdLst>
                <a:gd name="T0" fmla="*/ 0 w 89"/>
                <a:gd name="T1" fmla="*/ 11 h 23"/>
                <a:gd name="T2" fmla="*/ 0 w 89"/>
                <a:gd name="T3" fmla="*/ 12 h 23"/>
                <a:gd name="T4" fmla="*/ 11 w 89"/>
                <a:gd name="T5" fmla="*/ 23 h 23"/>
                <a:gd name="T6" fmla="*/ 78 w 89"/>
                <a:gd name="T7" fmla="*/ 23 h 23"/>
                <a:gd name="T8" fmla="*/ 89 w 89"/>
                <a:gd name="T9" fmla="*/ 12 h 23"/>
                <a:gd name="T10" fmla="*/ 89 w 89"/>
                <a:gd name="T11" fmla="*/ 11 h 23"/>
                <a:gd name="T12" fmla="*/ 78 w 89"/>
                <a:gd name="T13" fmla="*/ 0 h 23"/>
                <a:gd name="T14" fmla="*/ 11 w 89"/>
                <a:gd name="T15" fmla="*/ 0 h 23"/>
                <a:gd name="T16" fmla="*/ 0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0" y="11"/>
                  </a:moveTo>
                  <a:cubicBezTo>
                    <a:pt x="0" y="12"/>
                    <a:pt x="0" y="12"/>
                    <a:pt x="0" y="12"/>
                  </a:cubicBezTo>
                  <a:cubicBezTo>
                    <a:pt x="0" y="12"/>
                    <a:pt x="0" y="23"/>
                    <a:pt x="11" y="23"/>
                  </a:cubicBezTo>
                  <a:cubicBezTo>
                    <a:pt x="78" y="23"/>
                    <a:pt x="78" y="23"/>
                    <a:pt x="78" y="23"/>
                  </a:cubicBezTo>
                  <a:cubicBezTo>
                    <a:pt x="78" y="23"/>
                    <a:pt x="89" y="23"/>
                    <a:pt x="89" y="12"/>
                  </a:cubicBezTo>
                  <a:cubicBezTo>
                    <a:pt x="89" y="11"/>
                    <a:pt x="89" y="11"/>
                    <a:pt x="89" y="11"/>
                  </a:cubicBezTo>
                  <a:cubicBezTo>
                    <a:pt x="89" y="11"/>
                    <a:pt x="89" y="0"/>
                    <a:pt x="78" y="0"/>
                  </a:cubicBezTo>
                  <a:cubicBezTo>
                    <a:pt x="11" y="0"/>
                    <a:pt x="11" y="0"/>
                    <a:pt x="11" y="0"/>
                  </a:cubicBezTo>
                  <a:cubicBezTo>
                    <a:pt x="11" y="0"/>
                    <a:pt x="0" y="0"/>
                    <a:pt x="0" y="11"/>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 name="Freeform 9"/>
            <p:cNvSpPr>
              <a:spLocks/>
            </p:cNvSpPr>
            <p:nvPr/>
          </p:nvSpPr>
          <p:spPr bwMode="auto">
            <a:xfrm>
              <a:off x="6277" y="1961"/>
              <a:ext cx="113" cy="227"/>
            </a:xfrm>
            <a:custGeom>
              <a:avLst/>
              <a:gdLst>
                <a:gd name="T0" fmla="*/ 24 w 48"/>
                <a:gd name="T1" fmla="*/ 48 h 96"/>
                <a:gd name="T2" fmla="*/ 0 w 48"/>
                <a:gd name="T3" fmla="*/ 24 h 96"/>
                <a:gd name="T4" fmla="*/ 0 w 48"/>
                <a:gd name="T5" fmla="*/ 0 h 96"/>
                <a:gd name="T6" fmla="*/ 48 w 48"/>
                <a:gd name="T7" fmla="*/ 48 h 96"/>
                <a:gd name="T8" fmla="*/ 0 w 48"/>
                <a:gd name="T9" fmla="*/ 96 h 96"/>
                <a:gd name="T10" fmla="*/ 0 w 48"/>
                <a:gd name="T11" fmla="*/ 72 h 96"/>
                <a:gd name="T12" fmla="*/ 24 w 48"/>
                <a:gd name="T13" fmla="*/ 48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24" y="48"/>
                  </a:moveTo>
                  <a:cubicBezTo>
                    <a:pt x="24" y="35"/>
                    <a:pt x="13" y="24"/>
                    <a:pt x="0" y="24"/>
                  </a:cubicBezTo>
                  <a:cubicBezTo>
                    <a:pt x="0" y="0"/>
                    <a:pt x="0" y="0"/>
                    <a:pt x="0" y="0"/>
                  </a:cubicBezTo>
                  <a:cubicBezTo>
                    <a:pt x="27" y="0"/>
                    <a:pt x="48" y="21"/>
                    <a:pt x="48" y="48"/>
                  </a:cubicBezTo>
                  <a:cubicBezTo>
                    <a:pt x="48" y="75"/>
                    <a:pt x="27" y="96"/>
                    <a:pt x="0" y="96"/>
                  </a:cubicBezTo>
                  <a:cubicBezTo>
                    <a:pt x="0" y="72"/>
                    <a:pt x="0" y="72"/>
                    <a:pt x="0" y="72"/>
                  </a:cubicBezTo>
                  <a:cubicBezTo>
                    <a:pt x="13" y="72"/>
                    <a:pt x="24" y="61"/>
                    <a:pt x="24" y="48"/>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 name="Freeform 10"/>
            <p:cNvSpPr>
              <a:spLocks/>
            </p:cNvSpPr>
            <p:nvPr/>
          </p:nvSpPr>
          <p:spPr bwMode="auto">
            <a:xfrm>
              <a:off x="6019" y="1980"/>
              <a:ext cx="270" cy="270"/>
            </a:xfrm>
            <a:custGeom>
              <a:avLst/>
              <a:gdLst>
                <a:gd name="T0" fmla="*/ 109 w 114"/>
                <a:gd name="T1" fmla="*/ 0 h 114"/>
                <a:gd name="T2" fmla="*/ 0 w 114"/>
                <a:gd name="T3" fmla="*/ 75 h 114"/>
                <a:gd name="T4" fmla="*/ 0 w 114"/>
                <a:gd name="T5" fmla="*/ 103 h 114"/>
                <a:gd name="T6" fmla="*/ 11 w 114"/>
                <a:gd name="T7" fmla="*/ 114 h 114"/>
                <a:gd name="T8" fmla="*/ 103 w 114"/>
                <a:gd name="T9" fmla="*/ 114 h 114"/>
                <a:gd name="T10" fmla="*/ 114 w 114"/>
                <a:gd name="T11" fmla="*/ 103 h 114"/>
                <a:gd name="T12" fmla="*/ 114 w 114"/>
                <a:gd name="T13" fmla="*/ 88 h 114"/>
                <a:gd name="T14" fmla="*/ 109 w 114"/>
                <a:gd name="T15" fmla="*/ 88 h 114"/>
                <a:gd name="T16" fmla="*/ 109 w 114"/>
                <a:gd name="T17" fmla="*/ 64 h 114"/>
                <a:gd name="T18" fmla="*/ 114 w 114"/>
                <a:gd name="T19" fmla="*/ 64 h 114"/>
                <a:gd name="T20" fmla="*/ 114 w 114"/>
                <a:gd name="T21" fmla="*/ 17 h 114"/>
                <a:gd name="T22" fmla="*/ 109 w 114"/>
                <a:gd name="T23" fmla="*/ 16 h 114"/>
                <a:gd name="T24" fmla="*/ 109 w 114"/>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14">
                  <a:moveTo>
                    <a:pt x="109" y="0"/>
                  </a:moveTo>
                  <a:cubicBezTo>
                    <a:pt x="0" y="75"/>
                    <a:pt x="0" y="75"/>
                    <a:pt x="0" y="75"/>
                  </a:cubicBezTo>
                  <a:cubicBezTo>
                    <a:pt x="0" y="103"/>
                    <a:pt x="0" y="103"/>
                    <a:pt x="0" y="103"/>
                  </a:cubicBezTo>
                  <a:cubicBezTo>
                    <a:pt x="0" y="103"/>
                    <a:pt x="0" y="114"/>
                    <a:pt x="11" y="114"/>
                  </a:cubicBezTo>
                  <a:cubicBezTo>
                    <a:pt x="103" y="114"/>
                    <a:pt x="103" y="114"/>
                    <a:pt x="103" y="114"/>
                  </a:cubicBezTo>
                  <a:cubicBezTo>
                    <a:pt x="103" y="114"/>
                    <a:pt x="114" y="114"/>
                    <a:pt x="114" y="103"/>
                  </a:cubicBezTo>
                  <a:cubicBezTo>
                    <a:pt x="114" y="88"/>
                    <a:pt x="114" y="88"/>
                    <a:pt x="114" y="88"/>
                  </a:cubicBezTo>
                  <a:cubicBezTo>
                    <a:pt x="113" y="88"/>
                    <a:pt x="111" y="88"/>
                    <a:pt x="109" y="88"/>
                  </a:cubicBezTo>
                  <a:cubicBezTo>
                    <a:pt x="109" y="64"/>
                    <a:pt x="109" y="64"/>
                    <a:pt x="109" y="64"/>
                  </a:cubicBezTo>
                  <a:cubicBezTo>
                    <a:pt x="111" y="64"/>
                    <a:pt x="113" y="64"/>
                    <a:pt x="114" y="64"/>
                  </a:cubicBezTo>
                  <a:cubicBezTo>
                    <a:pt x="114" y="17"/>
                    <a:pt x="114" y="17"/>
                    <a:pt x="114" y="17"/>
                  </a:cubicBezTo>
                  <a:cubicBezTo>
                    <a:pt x="113" y="16"/>
                    <a:pt x="111" y="16"/>
                    <a:pt x="109" y="16"/>
                  </a:cubicBezTo>
                  <a:cubicBezTo>
                    <a:pt x="109" y="0"/>
                    <a:pt x="109" y="0"/>
                    <a:pt x="109"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 name="Freeform 11"/>
            <p:cNvSpPr>
              <a:spLocks noEditPoints="1"/>
            </p:cNvSpPr>
            <p:nvPr/>
          </p:nvSpPr>
          <p:spPr bwMode="auto">
            <a:xfrm>
              <a:off x="6277" y="1970"/>
              <a:ext cx="12" cy="218"/>
            </a:xfrm>
            <a:custGeom>
              <a:avLst/>
              <a:gdLst>
                <a:gd name="T0" fmla="*/ 5 w 5"/>
                <a:gd name="T1" fmla="*/ 68 h 92"/>
                <a:gd name="T2" fmla="*/ 5 w 5"/>
                <a:gd name="T3" fmla="*/ 68 h 92"/>
                <a:gd name="T4" fmla="*/ 0 w 5"/>
                <a:gd name="T5" fmla="*/ 68 h 92"/>
                <a:gd name="T6" fmla="*/ 0 w 5"/>
                <a:gd name="T7" fmla="*/ 92 h 92"/>
                <a:gd name="T8" fmla="*/ 5 w 5"/>
                <a:gd name="T9" fmla="*/ 92 h 92"/>
                <a:gd name="T10" fmla="*/ 5 w 5"/>
                <a:gd name="T11" fmla="*/ 92 h 92"/>
                <a:gd name="T12" fmla="*/ 5 w 5"/>
                <a:gd name="T13" fmla="*/ 68 h 92"/>
                <a:gd name="T14" fmla="*/ 5 w 5"/>
                <a:gd name="T15" fmla="*/ 0 h 92"/>
                <a:gd name="T16" fmla="*/ 0 w 5"/>
                <a:gd name="T17" fmla="*/ 4 h 92"/>
                <a:gd name="T18" fmla="*/ 0 w 5"/>
                <a:gd name="T19" fmla="*/ 20 h 92"/>
                <a:gd name="T20" fmla="*/ 5 w 5"/>
                <a:gd name="T21" fmla="*/ 21 h 92"/>
                <a:gd name="T22" fmla="*/ 5 w 5"/>
                <a:gd name="T23" fmla="*/ 21 h 92"/>
                <a:gd name="T24" fmla="*/ 5 w 5"/>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92">
                  <a:moveTo>
                    <a:pt x="5" y="68"/>
                  </a:moveTo>
                  <a:cubicBezTo>
                    <a:pt x="5" y="68"/>
                    <a:pt x="5" y="68"/>
                    <a:pt x="5" y="68"/>
                  </a:cubicBezTo>
                  <a:cubicBezTo>
                    <a:pt x="4" y="68"/>
                    <a:pt x="2" y="68"/>
                    <a:pt x="0" y="68"/>
                  </a:cubicBezTo>
                  <a:cubicBezTo>
                    <a:pt x="0" y="92"/>
                    <a:pt x="0" y="92"/>
                    <a:pt x="0" y="92"/>
                  </a:cubicBezTo>
                  <a:cubicBezTo>
                    <a:pt x="2" y="92"/>
                    <a:pt x="4" y="92"/>
                    <a:pt x="5" y="92"/>
                  </a:cubicBezTo>
                  <a:cubicBezTo>
                    <a:pt x="5" y="92"/>
                    <a:pt x="5" y="92"/>
                    <a:pt x="5" y="92"/>
                  </a:cubicBezTo>
                  <a:cubicBezTo>
                    <a:pt x="5" y="68"/>
                    <a:pt x="5" y="68"/>
                    <a:pt x="5" y="68"/>
                  </a:cubicBezTo>
                  <a:moveTo>
                    <a:pt x="5" y="0"/>
                  </a:moveTo>
                  <a:cubicBezTo>
                    <a:pt x="0" y="4"/>
                    <a:pt x="0" y="4"/>
                    <a:pt x="0" y="4"/>
                  </a:cubicBezTo>
                  <a:cubicBezTo>
                    <a:pt x="0" y="20"/>
                    <a:pt x="0" y="20"/>
                    <a:pt x="0" y="20"/>
                  </a:cubicBezTo>
                  <a:cubicBezTo>
                    <a:pt x="2" y="20"/>
                    <a:pt x="4" y="20"/>
                    <a:pt x="5" y="21"/>
                  </a:cubicBezTo>
                  <a:cubicBezTo>
                    <a:pt x="5" y="21"/>
                    <a:pt x="5" y="21"/>
                    <a:pt x="5" y="21"/>
                  </a:cubicBezTo>
                  <a:cubicBezTo>
                    <a:pt x="5" y="0"/>
                    <a:pt x="5" y="0"/>
                    <a:pt x="5"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 name="Freeform 12"/>
            <p:cNvSpPr>
              <a:spLocks/>
            </p:cNvSpPr>
            <p:nvPr/>
          </p:nvSpPr>
          <p:spPr bwMode="auto">
            <a:xfrm>
              <a:off x="6376" y="2077"/>
              <a:ext cx="445" cy="213"/>
            </a:xfrm>
            <a:custGeom>
              <a:avLst/>
              <a:gdLst>
                <a:gd name="T0" fmla="*/ 107 w 188"/>
                <a:gd name="T1" fmla="*/ 90 h 90"/>
                <a:gd name="T2" fmla="*/ 0 w 188"/>
                <a:gd name="T3" fmla="*/ 34 h 90"/>
                <a:gd name="T4" fmla="*/ 34 w 188"/>
                <a:gd name="T5" fmla="*/ 0 h 90"/>
                <a:gd name="T6" fmla="*/ 113 w 188"/>
                <a:gd name="T7" fmla="*/ 41 h 90"/>
                <a:gd name="T8" fmla="*/ 144 w 188"/>
                <a:gd name="T9" fmla="*/ 17 h 90"/>
                <a:gd name="T10" fmla="*/ 188 w 188"/>
                <a:gd name="T11" fmla="*/ 38 h 90"/>
                <a:gd name="T12" fmla="*/ 122 w 188"/>
                <a:gd name="T13" fmla="*/ 89 h 90"/>
                <a:gd name="T14" fmla="*/ 107 w 188"/>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90">
                  <a:moveTo>
                    <a:pt x="107" y="90"/>
                  </a:moveTo>
                  <a:cubicBezTo>
                    <a:pt x="74" y="90"/>
                    <a:pt x="38" y="71"/>
                    <a:pt x="0" y="34"/>
                  </a:cubicBezTo>
                  <a:cubicBezTo>
                    <a:pt x="34" y="0"/>
                    <a:pt x="34" y="0"/>
                    <a:pt x="34" y="0"/>
                  </a:cubicBezTo>
                  <a:cubicBezTo>
                    <a:pt x="65" y="31"/>
                    <a:pt x="93" y="45"/>
                    <a:pt x="113" y="41"/>
                  </a:cubicBezTo>
                  <a:cubicBezTo>
                    <a:pt x="134" y="38"/>
                    <a:pt x="144" y="17"/>
                    <a:pt x="144" y="17"/>
                  </a:cubicBezTo>
                  <a:cubicBezTo>
                    <a:pt x="188" y="38"/>
                    <a:pt x="188" y="38"/>
                    <a:pt x="188" y="38"/>
                  </a:cubicBezTo>
                  <a:cubicBezTo>
                    <a:pt x="187" y="40"/>
                    <a:pt x="167" y="81"/>
                    <a:pt x="122" y="89"/>
                  </a:cubicBezTo>
                  <a:cubicBezTo>
                    <a:pt x="117" y="90"/>
                    <a:pt x="112" y="90"/>
                    <a:pt x="107" y="9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 name="Freeform 13"/>
            <p:cNvSpPr>
              <a:spLocks/>
            </p:cNvSpPr>
            <p:nvPr/>
          </p:nvSpPr>
          <p:spPr bwMode="auto">
            <a:xfrm>
              <a:off x="6310" y="2008"/>
              <a:ext cx="151" cy="154"/>
            </a:xfrm>
            <a:custGeom>
              <a:avLst/>
              <a:gdLst>
                <a:gd name="T0" fmla="*/ 11 w 64"/>
                <a:gd name="T1" fmla="*/ 46 h 65"/>
                <a:gd name="T2" fmla="*/ 10 w 64"/>
                <a:gd name="T3" fmla="*/ 45 h 65"/>
                <a:gd name="T4" fmla="*/ 10 w 64"/>
                <a:gd name="T5" fmla="*/ 10 h 65"/>
                <a:gd name="T6" fmla="*/ 45 w 64"/>
                <a:gd name="T7" fmla="*/ 11 h 65"/>
                <a:gd name="T8" fmla="*/ 46 w 64"/>
                <a:gd name="T9" fmla="*/ 11 h 65"/>
                <a:gd name="T10" fmla="*/ 46 w 64"/>
                <a:gd name="T11" fmla="*/ 11 h 65"/>
                <a:gd name="T12" fmla="*/ 64 w 64"/>
                <a:gd name="T13" fmla="*/ 30 h 65"/>
                <a:gd name="T14" fmla="*/ 29 w 64"/>
                <a:gd name="T15" fmla="*/ 65 h 65"/>
                <a:gd name="T16" fmla="*/ 10 w 64"/>
                <a:gd name="T17" fmla="*/ 46 h 65"/>
                <a:gd name="T18" fmla="*/ 11 w 64"/>
                <a:gd name="T19"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5">
                  <a:moveTo>
                    <a:pt x="11" y="46"/>
                  </a:moveTo>
                  <a:cubicBezTo>
                    <a:pt x="10" y="45"/>
                    <a:pt x="10" y="45"/>
                    <a:pt x="10" y="45"/>
                  </a:cubicBezTo>
                  <a:cubicBezTo>
                    <a:pt x="0" y="35"/>
                    <a:pt x="0" y="19"/>
                    <a:pt x="10" y="10"/>
                  </a:cubicBezTo>
                  <a:cubicBezTo>
                    <a:pt x="20" y="0"/>
                    <a:pt x="36" y="1"/>
                    <a:pt x="45" y="11"/>
                  </a:cubicBezTo>
                  <a:cubicBezTo>
                    <a:pt x="46" y="11"/>
                    <a:pt x="46" y="11"/>
                    <a:pt x="46" y="11"/>
                  </a:cubicBezTo>
                  <a:cubicBezTo>
                    <a:pt x="46" y="11"/>
                    <a:pt x="46" y="11"/>
                    <a:pt x="46" y="11"/>
                  </a:cubicBezTo>
                  <a:cubicBezTo>
                    <a:pt x="64" y="30"/>
                    <a:pt x="64" y="30"/>
                    <a:pt x="64" y="30"/>
                  </a:cubicBezTo>
                  <a:cubicBezTo>
                    <a:pt x="29" y="65"/>
                    <a:pt x="29" y="65"/>
                    <a:pt x="29" y="65"/>
                  </a:cubicBezTo>
                  <a:cubicBezTo>
                    <a:pt x="10" y="46"/>
                    <a:pt x="10" y="46"/>
                    <a:pt x="10" y="46"/>
                  </a:cubicBezTo>
                  <a:lnTo>
                    <a:pt x="11"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0" name="Freeform 14"/>
            <p:cNvSpPr>
              <a:spLocks/>
            </p:cNvSpPr>
            <p:nvPr/>
          </p:nvSpPr>
          <p:spPr bwMode="auto">
            <a:xfrm>
              <a:off x="6762" y="3003"/>
              <a:ext cx="203" cy="116"/>
            </a:xfrm>
            <a:custGeom>
              <a:avLst/>
              <a:gdLst>
                <a:gd name="T0" fmla="*/ 0 w 203"/>
                <a:gd name="T1" fmla="*/ 88 h 116"/>
                <a:gd name="T2" fmla="*/ 87 w 203"/>
                <a:gd name="T3" fmla="*/ 0 h 116"/>
                <a:gd name="T4" fmla="*/ 203 w 203"/>
                <a:gd name="T5" fmla="*/ 0 h 116"/>
                <a:gd name="T6" fmla="*/ 203 w 203"/>
                <a:gd name="T7" fmla="*/ 116 h 116"/>
                <a:gd name="T8" fmla="*/ 0 w 203"/>
                <a:gd name="T9" fmla="*/ 116 h 116"/>
                <a:gd name="T10" fmla="*/ 0 w 203"/>
                <a:gd name="T11" fmla="*/ 88 h 116"/>
              </a:gdLst>
              <a:ahLst/>
              <a:cxnLst>
                <a:cxn ang="0">
                  <a:pos x="T0" y="T1"/>
                </a:cxn>
                <a:cxn ang="0">
                  <a:pos x="T2" y="T3"/>
                </a:cxn>
                <a:cxn ang="0">
                  <a:pos x="T4" y="T5"/>
                </a:cxn>
                <a:cxn ang="0">
                  <a:pos x="T6" y="T7"/>
                </a:cxn>
                <a:cxn ang="0">
                  <a:pos x="T8" y="T9"/>
                </a:cxn>
                <a:cxn ang="0">
                  <a:pos x="T10" y="T11"/>
                </a:cxn>
              </a:cxnLst>
              <a:rect l="0" t="0" r="r" b="b"/>
              <a:pathLst>
                <a:path w="203" h="116">
                  <a:moveTo>
                    <a:pt x="0" y="88"/>
                  </a:moveTo>
                  <a:lnTo>
                    <a:pt x="87" y="0"/>
                  </a:lnTo>
                  <a:lnTo>
                    <a:pt x="203" y="0"/>
                  </a:lnTo>
                  <a:lnTo>
                    <a:pt x="203" y="116"/>
                  </a:lnTo>
                  <a:lnTo>
                    <a:pt x="0" y="116"/>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1" name="Rectangle 15"/>
            <p:cNvSpPr>
              <a:spLocks noChangeArrowheads="1"/>
            </p:cNvSpPr>
            <p:nvPr/>
          </p:nvSpPr>
          <p:spPr bwMode="auto">
            <a:xfrm>
              <a:off x="6849" y="2264"/>
              <a:ext cx="116" cy="7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Rectangle 16"/>
            <p:cNvSpPr>
              <a:spLocks noChangeArrowheads="1"/>
            </p:cNvSpPr>
            <p:nvPr/>
          </p:nvSpPr>
          <p:spPr bwMode="auto">
            <a:xfrm>
              <a:off x="6849" y="2264"/>
              <a:ext cx="116"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 name="Rectangle 17"/>
            <p:cNvSpPr>
              <a:spLocks noChangeArrowheads="1"/>
            </p:cNvSpPr>
            <p:nvPr/>
          </p:nvSpPr>
          <p:spPr bwMode="auto">
            <a:xfrm>
              <a:off x="7034" y="2264"/>
              <a:ext cx="113" cy="7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 name="Rectangle 18"/>
            <p:cNvSpPr>
              <a:spLocks noChangeArrowheads="1"/>
            </p:cNvSpPr>
            <p:nvPr/>
          </p:nvSpPr>
          <p:spPr bwMode="auto">
            <a:xfrm>
              <a:off x="7034" y="2264"/>
              <a:ext cx="113"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 name="Freeform 19"/>
            <p:cNvSpPr>
              <a:spLocks/>
            </p:cNvSpPr>
            <p:nvPr/>
          </p:nvSpPr>
          <p:spPr bwMode="auto">
            <a:xfrm>
              <a:off x="6944" y="3003"/>
              <a:ext cx="203" cy="116"/>
            </a:xfrm>
            <a:custGeom>
              <a:avLst/>
              <a:gdLst>
                <a:gd name="T0" fmla="*/ 0 w 203"/>
                <a:gd name="T1" fmla="*/ 88 h 116"/>
                <a:gd name="T2" fmla="*/ 88 w 203"/>
                <a:gd name="T3" fmla="*/ 0 h 116"/>
                <a:gd name="T4" fmla="*/ 203 w 203"/>
                <a:gd name="T5" fmla="*/ 0 h 116"/>
                <a:gd name="T6" fmla="*/ 203 w 203"/>
                <a:gd name="T7" fmla="*/ 116 h 116"/>
                <a:gd name="T8" fmla="*/ 0 w 203"/>
                <a:gd name="T9" fmla="*/ 116 h 116"/>
                <a:gd name="T10" fmla="*/ 0 w 203"/>
                <a:gd name="T11" fmla="*/ 88 h 116"/>
              </a:gdLst>
              <a:ahLst/>
              <a:cxnLst>
                <a:cxn ang="0">
                  <a:pos x="T0" y="T1"/>
                </a:cxn>
                <a:cxn ang="0">
                  <a:pos x="T2" y="T3"/>
                </a:cxn>
                <a:cxn ang="0">
                  <a:pos x="T4" y="T5"/>
                </a:cxn>
                <a:cxn ang="0">
                  <a:pos x="T6" y="T7"/>
                </a:cxn>
                <a:cxn ang="0">
                  <a:pos x="T8" y="T9"/>
                </a:cxn>
                <a:cxn ang="0">
                  <a:pos x="T10" y="T11"/>
                </a:cxn>
              </a:cxnLst>
              <a:rect l="0" t="0" r="r" b="b"/>
              <a:pathLst>
                <a:path w="203" h="116">
                  <a:moveTo>
                    <a:pt x="0" y="88"/>
                  </a:moveTo>
                  <a:lnTo>
                    <a:pt x="88" y="0"/>
                  </a:lnTo>
                  <a:lnTo>
                    <a:pt x="203" y="0"/>
                  </a:lnTo>
                  <a:lnTo>
                    <a:pt x="203" y="116"/>
                  </a:lnTo>
                  <a:lnTo>
                    <a:pt x="0" y="116"/>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9" name="Freeform 20"/>
            <p:cNvSpPr>
              <a:spLocks/>
            </p:cNvSpPr>
            <p:nvPr/>
          </p:nvSpPr>
          <p:spPr bwMode="auto">
            <a:xfrm>
              <a:off x="6743" y="1361"/>
              <a:ext cx="582" cy="1071"/>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0" name="Freeform 21"/>
            <p:cNvSpPr>
              <a:spLocks/>
            </p:cNvSpPr>
            <p:nvPr/>
          </p:nvSpPr>
          <p:spPr bwMode="auto">
            <a:xfrm>
              <a:off x="6710" y="1361"/>
              <a:ext cx="582" cy="1071"/>
            </a:xfrm>
            <a:custGeom>
              <a:avLst/>
              <a:gdLst>
                <a:gd name="T0" fmla="*/ 0 w 246"/>
                <a:gd name="T1" fmla="*/ 28 h 452"/>
                <a:gd name="T2" fmla="*/ 0 w 246"/>
                <a:gd name="T3" fmla="*/ 424 h 452"/>
                <a:gd name="T4" fmla="*/ 28 w 246"/>
                <a:gd name="T5" fmla="*/ 452 h 452"/>
                <a:gd name="T6" fmla="*/ 218 w 246"/>
                <a:gd name="T7" fmla="*/ 452 h 452"/>
                <a:gd name="T8" fmla="*/ 246 w 246"/>
                <a:gd name="T9" fmla="*/ 424 h 452"/>
                <a:gd name="T10" fmla="*/ 246 w 246"/>
                <a:gd name="T11" fmla="*/ 28 h 452"/>
                <a:gd name="T12" fmla="*/ 218 w 246"/>
                <a:gd name="T13" fmla="*/ 0 h 452"/>
                <a:gd name="T14" fmla="*/ 28 w 246"/>
                <a:gd name="T15" fmla="*/ 0 h 452"/>
                <a:gd name="T16" fmla="*/ 0 w 24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52">
                  <a:moveTo>
                    <a:pt x="0" y="28"/>
                  </a:moveTo>
                  <a:cubicBezTo>
                    <a:pt x="0" y="424"/>
                    <a:pt x="0" y="424"/>
                    <a:pt x="0" y="424"/>
                  </a:cubicBezTo>
                  <a:cubicBezTo>
                    <a:pt x="0" y="424"/>
                    <a:pt x="0" y="452"/>
                    <a:pt x="28" y="452"/>
                  </a:cubicBezTo>
                  <a:cubicBezTo>
                    <a:pt x="218" y="452"/>
                    <a:pt x="218" y="452"/>
                    <a:pt x="218" y="452"/>
                  </a:cubicBezTo>
                  <a:cubicBezTo>
                    <a:pt x="218" y="452"/>
                    <a:pt x="246" y="452"/>
                    <a:pt x="246" y="424"/>
                  </a:cubicBezTo>
                  <a:cubicBezTo>
                    <a:pt x="246" y="28"/>
                    <a:pt x="246" y="28"/>
                    <a:pt x="246" y="28"/>
                  </a:cubicBezTo>
                  <a:cubicBezTo>
                    <a:pt x="246" y="28"/>
                    <a:pt x="246" y="0"/>
                    <a:pt x="218" y="0"/>
                  </a:cubicBezTo>
                  <a:cubicBezTo>
                    <a:pt x="28" y="0"/>
                    <a:pt x="28" y="0"/>
                    <a:pt x="28" y="0"/>
                  </a:cubicBezTo>
                  <a:cubicBezTo>
                    <a:pt x="28" y="0"/>
                    <a:pt x="0" y="0"/>
                    <a:pt x="0" y="2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1" name="Rectangle 22"/>
            <p:cNvSpPr>
              <a:spLocks noChangeArrowheads="1"/>
            </p:cNvSpPr>
            <p:nvPr/>
          </p:nvSpPr>
          <p:spPr bwMode="auto">
            <a:xfrm>
              <a:off x="6776" y="1427"/>
              <a:ext cx="450" cy="806"/>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2" name="Rectangle 23"/>
            <p:cNvSpPr>
              <a:spLocks noChangeArrowheads="1"/>
            </p:cNvSpPr>
            <p:nvPr/>
          </p:nvSpPr>
          <p:spPr bwMode="auto">
            <a:xfrm>
              <a:off x="6776" y="1427"/>
              <a:ext cx="450" cy="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3" name="Rectangle 24"/>
            <p:cNvSpPr>
              <a:spLocks noChangeArrowheads="1"/>
            </p:cNvSpPr>
            <p:nvPr/>
          </p:nvSpPr>
          <p:spPr bwMode="auto">
            <a:xfrm>
              <a:off x="7521" y="2380"/>
              <a:ext cx="571" cy="7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4" name="Rectangle 25"/>
            <p:cNvSpPr>
              <a:spLocks noChangeArrowheads="1"/>
            </p:cNvSpPr>
            <p:nvPr/>
          </p:nvSpPr>
          <p:spPr bwMode="auto">
            <a:xfrm>
              <a:off x="7521" y="2380"/>
              <a:ext cx="571" cy="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5" name="Rectangle 26"/>
            <p:cNvSpPr>
              <a:spLocks noChangeArrowheads="1"/>
            </p:cNvSpPr>
            <p:nvPr/>
          </p:nvSpPr>
          <p:spPr bwMode="auto">
            <a:xfrm>
              <a:off x="7633" y="2610"/>
              <a:ext cx="203" cy="253"/>
            </a:xfrm>
            <a:prstGeom prst="rect">
              <a:avLst/>
            </a:prstGeom>
            <a:solidFill>
              <a:srgbClr val="631F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7" name="Rectangle 27"/>
            <p:cNvSpPr>
              <a:spLocks noChangeArrowheads="1"/>
            </p:cNvSpPr>
            <p:nvPr/>
          </p:nvSpPr>
          <p:spPr bwMode="auto">
            <a:xfrm>
              <a:off x="7633" y="2610"/>
              <a:ext cx="20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8" name="Rectangle 28"/>
            <p:cNvSpPr>
              <a:spLocks noChangeArrowheads="1"/>
            </p:cNvSpPr>
            <p:nvPr/>
          </p:nvSpPr>
          <p:spPr bwMode="auto">
            <a:xfrm>
              <a:off x="7722" y="2610"/>
              <a:ext cx="114" cy="25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39" name="Freeform 29"/>
            <p:cNvSpPr>
              <a:spLocks/>
            </p:cNvSpPr>
            <p:nvPr/>
          </p:nvSpPr>
          <p:spPr bwMode="auto">
            <a:xfrm>
              <a:off x="7521" y="1577"/>
              <a:ext cx="575" cy="801"/>
            </a:xfrm>
            <a:custGeom>
              <a:avLst/>
              <a:gdLst>
                <a:gd name="T0" fmla="*/ 0 w 243"/>
                <a:gd name="T1" fmla="*/ 24 h 338"/>
                <a:gd name="T2" fmla="*/ 0 w 243"/>
                <a:gd name="T3" fmla="*/ 314 h 338"/>
                <a:gd name="T4" fmla="*/ 24 w 243"/>
                <a:gd name="T5" fmla="*/ 338 h 338"/>
                <a:gd name="T6" fmla="*/ 219 w 243"/>
                <a:gd name="T7" fmla="*/ 338 h 338"/>
                <a:gd name="T8" fmla="*/ 243 w 243"/>
                <a:gd name="T9" fmla="*/ 314 h 338"/>
                <a:gd name="T10" fmla="*/ 243 w 243"/>
                <a:gd name="T11" fmla="*/ 24 h 338"/>
                <a:gd name="T12" fmla="*/ 219 w 243"/>
                <a:gd name="T13" fmla="*/ 0 h 338"/>
                <a:gd name="T14" fmla="*/ 24 w 243"/>
                <a:gd name="T15" fmla="*/ 0 h 338"/>
                <a:gd name="T16" fmla="*/ 0 w 243"/>
                <a:gd name="T17" fmla="*/ 2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338">
                  <a:moveTo>
                    <a:pt x="0" y="24"/>
                  </a:moveTo>
                  <a:cubicBezTo>
                    <a:pt x="0" y="314"/>
                    <a:pt x="0" y="314"/>
                    <a:pt x="0" y="314"/>
                  </a:cubicBezTo>
                  <a:cubicBezTo>
                    <a:pt x="0" y="314"/>
                    <a:pt x="0" y="338"/>
                    <a:pt x="24" y="338"/>
                  </a:cubicBezTo>
                  <a:cubicBezTo>
                    <a:pt x="219" y="338"/>
                    <a:pt x="219" y="338"/>
                    <a:pt x="219" y="338"/>
                  </a:cubicBezTo>
                  <a:cubicBezTo>
                    <a:pt x="219" y="338"/>
                    <a:pt x="243" y="338"/>
                    <a:pt x="243" y="314"/>
                  </a:cubicBezTo>
                  <a:cubicBezTo>
                    <a:pt x="243" y="24"/>
                    <a:pt x="243" y="24"/>
                    <a:pt x="243" y="24"/>
                  </a:cubicBezTo>
                  <a:cubicBezTo>
                    <a:pt x="243" y="24"/>
                    <a:pt x="243" y="0"/>
                    <a:pt x="219" y="0"/>
                  </a:cubicBezTo>
                  <a:cubicBezTo>
                    <a:pt x="24" y="0"/>
                    <a:pt x="24" y="0"/>
                    <a:pt x="24" y="0"/>
                  </a:cubicBezTo>
                  <a:cubicBezTo>
                    <a:pt x="24" y="0"/>
                    <a:pt x="0" y="0"/>
                    <a:pt x="0" y="24"/>
                  </a:cubicBezTo>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0" name="Freeform 30"/>
            <p:cNvSpPr>
              <a:spLocks/>
            </p:cNvSpPr>
            <p:nvPr/>
          </p:nvSpPr>
          <p:spPr bwMode="auto">
            <a:xfrm>
              <a:off x="7576" y="1615"/>
              <a:ext cx="464" cy="725"/>
            </a:xfrm>
            <a:custGeom>
              <a:avLst/>
              <a:gdLst>
                <a:gd name="T0" fmla="*/ 0 w 196"/>
                <a:gd name="T1" fmla="*/ 22 h 306"/>
                <a:gd name="T2" fmla="*/ 0 w 196"/>
                <a:gd name="T3" fmla="*/ 284 h 306"/>
                <a:gd name="T4" fmla="*/ 19 w 196"/>
                <a:gd name="T5" fmla="*/ 306 h 306"/>
                <a:gd name="T6" fmla="*/ 176 w 196"/>
                <a:gd name="T7" fmla="*/ 306 h 306"/>
                <a:gd name="T8" fmla="*/ 196 w 196"/>
                <a:gd name="T9" fmla="*/ 284 h 306"/>
                <a:gd name="T10" fmla="*/ 196 w 196"/>
                <a:gd name="T11" fmla="*/ 22 h 306"/>
                <a:gd name="T12" fmla="*/ 176 w 196"/>
                <a:gd name="T13" fmla="*/ 0 h 306"/>
                <a:gd name="T14" fmla="*/ 19 w 196"/>
                <a:gd name="T15" fmla="*/ 0 h 306"/>
                <a:gd name="T16" fmla="*/ 0 w 196"/>
                <a:gd name="T17" fmla="*/ 2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06">
                  <a:moveTo>
                    <a:pt x="0" y="22"/>
                  </a:moveTo>
                  <a:cubicBezTo>
                    <a:pt x="0" y="284"/>
                    <a:pt x="0" y="284"/>
                    <a:pt x="0" y="284"/>
                  </a:cubicBezTo>
                  <a:cubicBezTo>
                    <a:pt x="0" y="284"/>
                    <a:pt x="0" y="306"/>
                    <a:pt x="19" y="306"/>
                  </a:cubicBezTo>
                  <a:cubicBezTo>
                    <a:pt x="176" y="306"/>
                    <a:pt x="176" y="306"/>
                    <a:pt x="176" y="306"/>
                  </a:cubicBezTo>
                  <a:cubicBezTo>
                    <a:pt x="176" y="306"/>
                    <a:pt x="196" y="306"/>
                    <a:pt x="196" y="284"/>
                  </a:cubicBezTo>
                  <a:cubicBezTo>
                    <a:pt x="196" y="22"/>
                    <a:pt x="196" y="22"/>
                    <a:pt x="196" y="22"/>
                  </a:cubicBezTo>
                  <a:cubicBezTo>
                    <a:pt x="196" y="22"/>
                    <a:pt x="196" y="0"/>
                    <a:pt x="176" y="0"/>
                  </a:cubicBezTo>
                  <a:cubicBezTo>
                    <a:pt x="19" y="0"/>
                    <a:pt x="19" y="0"/>
                    <a:pt x="19" y="0"/>
                  </a:cubicBezTo>
                  <a:cubicBezTo>
                    <a:pt x="19" y="0"/>
                    <a:pt x="0" y="0"/>
                    <a:pt x="0" y="22"/>
                  </a:cubicBezTo>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1" name="Freeform 31"/>
            <p:cNvSpPr>
              <a:spLocks/>
            </p:cNvSpPr>
            <p:nvPr/>
          </p:nvSpPr>
          <p:spPr bwMode="auto">
            <a:xfrm>
              <a:off x="7521" y="1717"/>
              <a:ext cx="575" cy="661"/>
            </a:xfrm>
            <a:custGeom>
              <a:avLst/>
              <a:gdLst>
                <a:gd name="T0" fmla="*/ 243 w 243"/>
                <a:gd name="T1" fmla="*/ 0 h 279"/>
                <a:gd name="T2" fmla="*/ 219 w 243"/>
                <a:gd name="T3" fmla="*/ 21 h 279"/>
                <a:gd name="T4" fmla="*/ 219 w 243"/>
                <a:gd name="T5" fmla="*/ 46 h 279"/>
                <a:gd name="T6" fmla="*/ 241 w 243"/>
                <a:gd name="T7" fmla="*/ 46 h 279"/>
                <a:gd name="T8" fmla="*/ 241 w 243"/>
                <a:gd name="T9" fmla="*/ 50 h 279"/>
                <a:gd name="T10" fmla="*/ 219 w 243"/>
                <a:gd name="T11" fmla="*/ 50 h 279"/>
                <a:gd name="T12" fmla="*/ 219 w 243"/>
                <a:gd name="T13" fmla="*/ 186 h 279"/>
                <a:gd name="T14" fmla="*/ 241 w 243"/>
                <a:gd name="T15" fmla="*/ 186 h 279"/>
                <a:gd name="T16" fmla="*/ 241 w 243"/>
                <a:gd name="T17" fmla="*/ 190 h 279"/>
                <a:gd name="T18" fmla="*/ 219 w 243"/>
                <a:gd name="T19" fmla="*/ 190 h 279"/>
                <a:gd name="T20" fmla="*/ 219 w 243"/>
                <a:gd name="T21" fmla="*/ 241 h 279"/>
                <a:gd name="T22" fmla="*/ 199 w 243"/>
                <a:gd name="T23" fmla="*/ 263 h 279"/>
                <a:gd name="T24" fmla="*/ 42 w 243"/>
                <a:gd name="T25" fmla="*/ 263 h 279"/>
                <a:gd name="T26" fmla="*/ 23 w 243"/>
                <a:gd name="T27" fmla="*/ 241 h 279"/>
                <a:gd name="T28" fmla="*/ 23 w 243"/>
                <a:gd name="T29" fmla="*/ 195 h 279"/>
                <a:gd name="T30" fmla="*/ 0 w 243"/>
                <a:gd name="T31" fmla="*/ 216 h 279"/>
                <a:gd name="T32" fmla="*/ 0 w 243"/>
                <a:gd name="T33" fmla="*/ 255 h 279"/>
                <a:gd name="T34" fmla="*/ 24 w 243"/>
                <a:gd name="T35" fmla="*/ 279 h 279"/>
                <a:gd name="T36" fmla="*/ 219 w 243"/>
                <a:gd name="T37" fmla="*/ 279 h 279"/>
                <a:gd name="T38" fmla="*/ 243 w 243"/>
                <a:gd name="T39" fmla="*/ 255 h 279"/>
                <a:gd name="T40" fmla="*/ 243 w 243"/>
                <a:gd name="T41"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279">
                  <a:moveTo>
                    <a:pt x="243" y="0"/>
                  </a:moveTo>
                  <a:cubicBezTo>
                    <a:pt x="219" y="21"/>
                    <a:pt x="219" y="21"/>
                    <a:pt x="219" y="21"/>
                  </a:cubicBezTo>
                  <a:cubicBezTo>
                    <a:pt x="219" y="46"/>
                    <a:pt x="219" y="46"/>
                    <a:pt x="219" y="46"/>
                  </a:cubicBezTo>
                  <a:cubicBezTo>
                    <a:pt x="241" y="46"/>
                    <a:pt x="241" y="46"/>
                    <a:pt x="241" y="46"/>
                  </a:cubicBezTo>
                  <a:cubicBezTo>
                    <a:pt x="241" y="50"/>
                    <a:pt x="241" y="50"/>
                    <a:pt x="241" y="50"/>
                  </a:cubicBezTo>
                  <a:cubicBezTo>
                    <a:pt x="219" y="50"/>
                    <a:pt x="219" y="50"/>
                    <a:pt x="219" y="50"/>
                  </a:cubicBezTo>
                  <a:cubicBezTo>
                    <a:pt x="219" y="186"/>
                    <a:pt x="219" y="186"/>
                    <a:pt x="219" y="186"/>
                  </a:cubicBezTo>
                  <a:cubicBezTo>
                    <a:pt x="241" y="186"/>
                    <a:pt x="241" y="186"/>
                    <a:pt x="241" y="186"/>
                  </a:cubicBezTo>
                  <a:cubicBezTo>
                    <a:pt x="241" y="190"/>
                    <a:pt x="241" y="190"/>
                    <a:pt x="241" y="190"/>
                  </a:cubicBezTo>
                  <a:cubicBezTo>
                    <a:pt x="219" y="190"/>
                    <a:pt x="219" y="190"/>
                    <a:pt x="219" y="190"/>
                  </a:cubicBezTo>
                  <a:cubicBezTo>
                    <a:pt x="219" y="241"/>
                    <a:pt x="219" y="241"/>
                    <a:pt x="219" y="241"/>
                  </a:cubicBezTo>
                  <a:cubicBezTo>
                    <a:pt x="219" y="263"/>
                    <a:pt x="199" y="263"/>
                    <a:pt x="199" y="263"/>
                  </a:cubicBezTo>
                  <a:cubicBezTo>
                    <a:pt x="42" y="263"/>
                    <a:pt x="42" y="263"/>
                    <a:pt x="42" y="263"/>
                  </a:cubicBezTo>
                  <a:cubicBezTo>
                    <a:pt x="23" y="263"/>
                    <a:pt x="23" y="241"/>
                    <a:pt x="23" y="241"/>
                  </a:cubicBezTo>
                  <a:cubicBezTo>
                    <a:pt x="23" y="195"/>
                    <a:pt x="23" y="195"/>
                    <a:pt x="23" y="195"/>
                  </a:cubicBezTo>
                  <a:cubicBezTo>
                    <a:pt x="0" y="216"/>
                    <a:pt x="0" y="216"/>
                    <a:pt x="0" y="216"/>
                  </a:cubicBezTo>
                  <a:cubicBezTo>
                    <a:pt x="0" y="255"/>
                    <a:pt x="0" y="255"/>
                    <a:pt x="0" y="255"/>
                  </a:cubicBezTo>
                  <a:cubicBezTo>
                    <a:pt x="0" y="255"/>
                    <a:pt x="0" y="279"/>
                    <a:pt x="24" y="279"/>
                  </a:cubicBezTo>
                  <a:cubicBezTo>
                    <a:pt x="219" y="279"/>
                    <a:pt x="219" y="279"/>
                    <a:pt x="219" y="279"/>
                  </a:cubicBezTo>
                  <a:cubicBezTo>
                    <a:pt x="219" y="279"/>
                    <a:pt x="243" y="279"/>
                    <a:pt x="243" y="255"/>
                  </a:cubicBezTo>
                  <a:cubicBezTo>
                    <a:pt x="243" y="0"/>
                    <a:pt x="243" y="0"/>
                    <a:pt x="243" y="0"/>
                  </a:cubicBezTo>
                </a:path>
              </a:pathLst>
            </a:custGeom>
            <a:solidFill>
              <a:srgbClr val="934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2" name="Freeform 32"/>
            <p:cNvSpPr>
              <a:spLocks noEditPoints="1"/>
            </p:cNvSpPr>
            <p:nvPr/>
          </p:nvSpPr>
          <p:spPr bwMode="auto">
            <a:xfrm>
              <a:off x="7576" y="1766"/>
              <a:ext cx="464" cy="574"/>
            </a:xfrm>
            <a:custGeom>
              <a:avLst/>
              <a:gdLst>
                <a:gd name="T0" fmla="*/ 196 w 196"/>
                <a:gd name="T1" fmla="*/ 169 h 242"/>
                <a:gd name="T2" fmla="*/ 6 w 196"/>
                <a:gd name="T3" fmla="*/ 169 h 242"/>
                <a:gd name="T4" fmla="*/ 0 w 196"/>
                <a:gd name="T5" fmla="*/ 174 h 242"/>
                <a:gd name="T6" fmla="*/ 0 w 196"/>
                <a:gd name="T7" fmla="*/ 220 h 242"/>
                <a:gd name="T8" fmla="*/ 19 w 196"/>
                <a:gd name="T9" fmla="*/ 242 h 242"/>
                <a:gd name="T10" fmla="*/ 176 w 196"/>
                <a:gd name="T11" fmla="*/ 242 h 242"/>
                <a:gd name="T12" fmla="*/ 196 w 196"/>
                <a:gd name="T13" fmla="*/ 220 h 242"/>
                <a:gd name="T14" fmla="*/ 196 w 196"/>
                <a:gd name="T15" fmla="*/ 169 h 242"/>
                <a:gd name="T16" fmla="*/ 196 w 196"/>
                <a:gd name="T17" fmla="*/ 29 h 242"/>
                <a:gd name="T18" fmla="*/ 163 w 196"/>
                <a:gd name="T19" fmla="*/ 29 h 242"/>
                <a:gd name="T20" fmla="*/ 11 w 196"/>
                <a:gd name="T21" fmla="*/ 165 h 242"/>
                <a:gd name="T22" fmla="*/ 196 w 196"/>
                <a:gd name="T23" fmla="*/ 165 h 242"/>
                <a:gd name="T24" fmla="*/ 196 w 196"/>
                <a:gd name="T25" fmla="*/ 29 h 242"/>
                <a:gd name="T26" fmla="*/ 196 w 196"/>
                <a:gd name="T27" fmla="*/ 0 h 242"/>
                <a:gd name="T28" fmla="*/ 168 w 196"/>
                <a:gd name="T29" fmla="*/ 25 h 242"/>
                <a:gd name="T30" fmla="*/ 196 w 196"/>
                <a:gd name="T31" fmla="*/ 25 h 242"/>
                <a:gd name="T32" fmla="*/ 196 w 196"/>
                <a:gd name="T3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242">
                  <a:moveTo>
                    <a:pt x="196" y="169"/>
                  </a:moveTo>
                  <a:cubicBezTo>
                    <a:pt x="6" y="169"/>
                    <a:pt x="6" y="169"/>
                    <a:pt x="6" y="169"/>
                  </a:cubicBezTo>
                  <a:cubicBezTo>
                    <a:pt x="0" y="174"/>
                    <a:pt x="0" y="174"/>
                    <a:pt x="0" y="174"/>
                  </a:cubicBezTo>
                  <a:cubicBezTo>
                    <a:pt x="0" y="220"/>
                    <a:pt x="0" y="220"/>
                    <a:pt x="0" y="220"/>
                  </a:cubicBezTo>
                  <a:cubicBezTo>
                    <a:pt x="0" y="220"/>
                    <a:pt x="0" y="242"/>
                    <a:pt x="19" y="242"/>
                  </a:cubicBezTo>
                  <a:cubicBezTo>
                    <a:pt x="176" y="242"/>
                    <a:pt x="176" y="242"/>
                    <a:pt x="176" y="242"/>
                  </a:cubicBezTo>
                  <a:cubicBezTo>
                    <a:pt x="176" y="242"/>
                    <a:pt x="196" y="242"/>
                    <a:pt x="196" y="220"/>
                  </a:cubicBezTo>
                  <a:cubicBezTo>
                    <a:pt x="196" y="169"/>
                    <a:pt x="196" y="169"/>
                    <a:pt x="196" y="169"/>
                  </a:cubicBezTo>
                  <a:moveTo>
                    <a:pt x="196" y="29"/>
                  </a:moveTo>
                  <a:cubicBezTo>
                    <a:pt x="163" y="29"/>
                    <a:pt x="163" y="29"/>
                    <a:pt x="163" y="29"/>
                  </a:cubicBezTo>
                  <a:cubicBezTo>
                    <a:pt x="11" y="165"/>
                    <a:pt x="11" y="165"/>
                    <a:pt x="11" y="165"/>
                  </a:cubicBezTo>
                  <a:cubicBezTo>
                    <a:pt x="196" y="165"/>
                    <a:pt x="196" y="165"/>
                    <a:pt x="196" y="165"/>
                  </a:cubicBezTo>
                  <a:cubicBezTo>
                    <a:pt x="196" y="29"/>
                    <a:pt x="196" y="29"/>
                    <a:pt x="196" y="29"/>
                  </a:cubicBezTo>
                  <a:moveTo>
                    <a:pt x="196" y="0"/>
                  </a:moveTo>
                  <a:cubicBezTo>
                    <a:pt x="168" y="25"/>
                    <a:pt x="168" y="25"/>
                    <a:pt x="168" y="25"/>
                  </a:cubicBezTo>
                  <a:cubicBezTo>
                    <a:pt x="196" y="25"/>
                    <a:pt x="196" y="25"/>
                    <a:pt x="196" y="25"/>
                  </a:cubicBezTo>
                  <a:cubicBezTo>
                    <a:pt x="196" y="0"/>
                    <a:pt x="196" y="0"/>
                    <a:pt x="196" y="0"/>
                  </a:cubicBezTo>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3" name="Freeform 33"/>
            <p:cNvSpPr>
              <a:spLocks/>
            </p:cNvSpPr>
            <p:nvPr/>
          </p:nvSpPr>
          <p:spPr bwMode="auto">
            <a:xfrm>
              <a:off x="5427" y="1897"/>
              <a:ext cx="272" cy="353"/>
            </a:xfrm>
            <a:custGeom>
              <a:avLst/>
              <a:gdLst>
                <a:gd name="T0" fmla="*/ 115 w 115"/>
                <a:gd name="T1" fmla="*/ 11 h 149"/>
                <a:gd name="T2" fmla="*/ 115 w 115"/>
                <a:gd name="T3" fmla="*/ 138 h 149"/>
                <a:gd name="T4" fmla="*/ 104 w 115"/>
                <a:gd name="T5" fmla="*/ 149 h 149"/>
                <a:gd name="T6" fmla="*/ 11 w 115"/>
                <a:gd name="T7" fmla="*/ 149 h 149"/>
                <a:gd name="T8" fmla="*/ 0 w 115"/>
                <a:gd name="T9" fmla="*/ 138 h 149"/>
                <a:gd name="T10" fmla="*/ 0 w 115"/>
                <a:gd name="T11" fmla="*/ 11 h 149"/>
                <a:gd name="T12" fmla="*/ 11 w 115"/>
                <a:gd name="T13" fmla="*/ 0 h 149"/>
                <a:gd name="T14" fmla="*/ 104 w 115"/>
                <a:gd name="T15" fmla="*/ 0 h 149"/>
                <a:gd name="T16" fmla="*/ 115 w 115"/>
                <a:gd name="T17" fmla="*/ 1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49">
                  <a:moveTo>
                    <a:pt x="115" y="11"/>
                  </a:moveTo>
                  <a:cubicBezTo>
                    <a:pt x="115" y="138"/>
                    <a:pt x="115" y="138"/>
                    <a:pt x="115" y="138"/>
                  </a:cubicBezTo>
                  <a:cubicBezTo>
                    <a:pt x="115" y="138"/>
                    <a:pt x="115" y="149"/>
                    <a:pt x="104" y="149"/>
                  </a:cubicBezTo>
                  <a:cubicBezTo>
                    <a:pt x="11" y="149"/>
                    <a:pt x="11" y="149"/>
                    <a:pt x="11" y="149"/>
                  </a:cubicBezTo>
                  <a:cubicBezTo>
                    <a:pt x="11" y="149"/>
                    <a:pt x="0" y="149"/>
                    <a:pt x="0" y="138"/>
                  </a:cubicBezTo>
                  <a:cubicBezTo>
                    <a:pt x="0" y="11"/>
                    <a:pt x="0" y="11"/>
                    <a:pt x="0" y="11"/>
                  </a:cubicBezTo>
                  <a:cubicBezTo>
                    <a:pt x="0" y="11"/>
                    <a:pt x="0" y="0"/>
                    <a:pt x="11" y="0"/>
                  </a:cubicBezTo>
                  <a:cubicBezTo>
                    <a:pt x="104" y="0"/>
                    <a:pt x="104" y="0"/>
                    <a:pt x="104" y="0"/>
                  </a:cubicBezTo>
                  <a:cubicBezTo>
                    <a:pt x="104" y="0"/>
                    <a:pt x="115" y="0"/>
                    <a:pt x="115" y="11"/>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4" name="Freeform 34"/>
            <p:cNvSpPr>
              <a:spLocks/>
            </p:cNvSpPr>
            <p:nvPr/>
          </p:nvSpPr>
          <p:spPr bwMode="auto">
            <a:xfrm>
              <a:off x="5460" y="1916"/>
              <a:ext cx="211" cy="54"/>
            </a:xfrm>
            <a:custGeom>
              <a:avLst/>
              <a:gdLst>
                <a:gd name="T0" fmla="*/ 89 w 89"/>
                <a:gd name="T1" fmla="*/ 11 h 23"/>
                <a:gd name="T2" fmla="*/ 89 w 89"/>
                <a:gd name="T3" fmla="*/ 12 h 23"/>
                <a:gd name="T4" fmla="*/ 78 w 89"/>
                <a:gd name="T5" fmla="*/ 23 h 23"/>
                <a:gd name="T6" fmla="*/ 11 w 89"/>
                <a:gd name="T7" fmla="*/ 23 h 23"/>
                <a:gd name="T8" fmla="*/ 0 w 89"/>
                <a:gd name="T9" fmla="*/ 12 h 23"/>
                <a:gd name="T10" fmla="*/ 0 w 89"/>
                <a:gd name="T11" fmla="*/ 11 h 23"/>
                <a:gd name="T12" fmla="*/ 11 w 89"/>
                <a:gd name="T13" fmla="*/ 0 h 23"/>
                <a:gd name="T14" fmla="*/ 78 w 89"/>
                <a:gd name="T15" fmla="*/ 0 h 23"/>
                <a:gd name="T16" fmla="*/ 89 w 89"/>
                <a:gd name="T1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23">
                  <a:moveTo>
                    <a:pt x="89" y="11"/>
                  </a:moveTo>
                  <a:cubicBezTo>
                    <a:pt x="89" y="12"/>
                    <a:pt x="89" y="12"/>
                    <a:pt x="89" y="12"/>
                  </a:cubicBezTo>
                  <a:cubicBezTo>
                    <a:pt x="89" y="12"/>
                    <a:pt x="89" y="23"/>
                    <a:pt x="78" y="23"/>
                  </a:cubicBezTo>
                  <a:cubicBezTo>
                    <a:pt x="11" y="23"/>
                    <a:pt x="11" y="23"/>
                    <a:pt x="11" y="23"/>
                  </a:cubicBezTo>
                  <a:cubicBezTo>
                    <a:pt x="11" y="23"/>
                    <a:pt x="0" y="23"/>
                    <a:pt x="0" y="12"/>
                  </a:cubicBezTo>
                  <a:cubicBezTo>
                    <a:pt x="0" y="11"/>
                    <a:pt x="0" y="11"/>
                    <a:pt x="0" y="11"/>
                  </a:cubicBezTo>
                  <a:cubicBezTo>
                    <a:pt x="0" y="11"/>
                    <a:pt x="0" y="0"/>
                    <a:pt x="11" y="0"/>
                  </a:cubicBezTo>
                  <a:cubicBezTo>
                    <a:pt x="78" y="0"/>
                    <a:pt x="78" y="0"/>
                    <a:pt x="78" y="0"/>
                  </a:cubicBezTo>
                  <a:cubicBezTo>
                    <a:pt x="78" y="0"/>
                    <a:pt x="89" y="0"/>
                    <a:pt x="89" y="11"/>
                  </a:cubicBez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5" name="Freeform 35"/>
            <p:cNvSpPr>
              <a:spLocks/>
            </p:cNvSpPr>
            <p:nvPr/>
          </p:nvSpPr>
          <p:spPr bwMode="auto">
            <a:xfrm>
              <a:off x="5328" y="1961"/>
              <a:ext cx="113" cy="227"/>
            </a:xfrm>
            <a:custGeom>
              <a:avLst/>
              <a:gdLst>
                <a:gd name="T0" fmla="*/ 24 w 48"/>
                <a:gd name="T1" fmla="*/ 48 h 96"/>
                <a:gd name="T2" fmla="*/ 48 w 48"/>
                <a:gd name="T3" fmla="*/ 24 h 96"/>
                <a:gd name="T4" fmla="*/ 48 w 48"/>
                <a:gd name="T5" fmla="*/ 0 h 96"/>
                <a:gd name="T6" fmla="*/ 0 w 48"/>
                <a:gd name="T7" fmla="*/ 48 h 96"/>
                <a:gd name="T8" fmla="*/ 48 w 48"/>
                <a:gd name="T9" fmla="*/ 96 h 96"/>
                <a:gd name="T10" fmla="*/ 48 w 48"/>
                <a:gd name="T11" fmla="*/ 72 h 96"/>
                <a:gd name="T12" fmla="*/ 24 w 48"/>
                <a:gd name="T13" fmla="*/ 48 h 96"/>
              </a:gdLst>
              <a:ahLst/>
              <a:cxnLst>
                <a:cxn ang="0">
                  <a:pos x="T0" y="T1"/>
                </a:cxn>
                <a:cxn ang="0">
                  <a:pos x="T2" y="T3"/>
                </a:cxn>
                <a:cxn ang="0">
                  <a:pos x="T4" y="T5"/>
                </a:cxn>
                <a:cxn ang="0">
                  <a:pos x="T6" y="T7"/>
                </a:cxn>
                <a:cxn ang="0">
                  <a:pos x="T8" y="T9"/>
                </a:cxn>
                <a:cxn ang="0">
                  <a:pos x="T10" y="T11"/>
                </a:cxn>
                <a:cxn ang="0">
                  <a:pos x="T12" y="T13"/>
                </a:cxn>
              </a:cxnLst>
              <a:rect l="0" t="0" r="r" b="b"/>
              <a:pathLst>
                <a:path w="48" h="96">
                  <a:moveTo>
                    <a:pt x="24" y="48"/>
                  </a:moveTo>
                  <a:cubicBezTo>
                    <a:pt x="24" y="35"/>
                    <a:pt x="34" y="24"/>
                    <a:pt x="48" y="24"/>
                  </a:cubicBezTo>
                  <a:cubicBezTo>
                    <a:pt x="48" y="0"/>
                    <a:pt x="48" y="0"/>
                    <a:pt x="48" y="0"/>
                  </a:cubicBezTo>
                  <a:cubicBezTo>
                    <a:pt x="21" y="0"/>
                    <a:pt x="0" y="21"/>
                    <a:pt x="0" y="48"/>
                  </a:cubicBezTo>
                  <a:cubicBezTo>
                    <a:pt x="0" y="75"/>
                    <a:pt x="21" y="96"/>
                    <a:pt x="48" y="96"/>
                  </a:cubicBezTo>
                  <a:cubicBezTo>
                    <a:pt x="48" y="72"/>
                    <a:pt x="48" y="72"/>
                    <a:pt x="48" y="72"/>
                  </a:cubicBezTo>
                  <a:cubicBezTo>
                    <a:pt x="34" y="72"/>
                    <a:pt x="24" y="61"/>
                    <a:pt x="24" y="48"/>
                  </a:cubicBezTo>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6" name="Freeform 36"/>
            <p:cNvSpPr>
              <a:spLocks/>
            </p:cNvSpPr>
            <p:nvPr/>
          </p:nvSpPr>
          <p:spPr bwMode="auto">
            <a:xfrm>
              <a:off x="5427" y="1980"/>
              <a:ext cx="272" cy="270"/>
            </a:xfrm>
            <a:custGeom>
              <a:avLst/>
              <a:gdLst>
                <a:gd name="T0" fmla="*/ 6 w 115"/>
                <a:gd name="T1" fmla="*/ 0 h 114"/>
                <a:gd name="T2" fmla="*/ 6 w 115"/>
                <a:gd name="T3" fmla="*/ 16 h 114"/>
                <a:gd name="T4" fmla="*/ 0 w 115"/>
                <a:gd name="T5" fmla="*/ 17 h 114"/>
                <a:gd name="T6" fmla="*/ 0 w 115"/>
                <a:gd name="T7" fmla="*/ 64 h 114"/>
                <a:gd name="T8" fmla="*/ 6 w 115"/>
                <a:gd name="T9" fmla="*/ 64 h 114"/>
                <a:gd name="T10" fmla="*/ 6 w 115"/>
                <a:gd name="T11" fmla="*/ 88 h 114"/>
                <a:gd name="T12" fmla="*/ 0 w 115"/>
                <a:gd name="T13" fmla="*/ 88 h 114"/>
                <a:gd name="T14" fmla="*/ 0 w 115"/>
                <a:gd name="T15" fmla="*/ 103 h 114"/>
                <a:gd name="T16" fmla="*/ 11 w 115"/>
                <a:gd name="T17" fmla="*/ 114 h 114"/>
                <a:gd name="T18" fmla="*/ 104 w 115"/>
                <a:gd name="T19" fmla="*/ 114 h 114"/>
                <a:gd name="T20" fmla="*/ 115 w 115"/>
                <a:gd name="T21" fmla="*/ 103 h 114"/>
                <a:gd name="T22" fmla="*/ 115 w 115"/>
                <a:gd name="T23" fmla="*/ 75 h 114"/>
                <a:gd name="T24" fmla="*/ 6 w 115"/>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4">
                  <a:moveTo>
                    <a:pt x="6" y="0"/>
                  </a:moveTo>
                  <a:cubicBezTo>
                    <a:pt x="6" y="16"/>
                    <a:pt x="6" y="16"/>
                    <a:pt x="6" y="16"/>
                  </a:cubicBezTo>
                  <a:cubicBezTo>
                    <a:pt x="4" y="16"/>
                    <a:pt x="2" y="16"/>
                    <a:pt x="0" y="17"/>
                  </a:cubicBezTo>
                  <a:cubicBezTo>
                    <a:pt x="0" y="64"/>
                    <a:pt x="0" y="64"/>
                    <a:pt x="0" y="64"/>
                  </a:cubicBezTo>
                  <a:cubicBezTo>
                    <a:pt x="2" y="64"/>
                    <a:pt x="4" y="64"/>
                    <a:pt x="6" y="64"/>
                  </a:cubicBezTo>
                  <a:cubicBezTo>
                    <a:pt x="6" y="88"/>
                    <a:pt x="6" y="88"/>
                    <a:pt x="6" y="88"/>
                  </a:cubicBezTo>
                  <a:cubicBezTo>
                    <a:pt x="4" y="88"/>
                    <a:pt x="2" y="88"/>
                    <a:pt x="0" y="88"/>
                  </a:cubicBezTo>
                  <a:cubicBezTo>
                    <a:pt x="0" y="103"/>
                    <a:pt x="0" y="103"/>
                    <a:pt x="0" y="103"/>
                  </a:cubicBezTo>
                  <a:cubicBezTo>
                    <a:pt x="0" y="114"/>
                    <a:pt x="11" y="114"/>
                    <a:pt x="11" y="114"/>
                  </a:cubicBezTo>
                  <a:cubicBezTo>
                    <a:pt x="104" y="114"/>
                    <a:pt x="104" y="114"/>
                    <a:pt x="104" y="114"/>
                  </a:cubicBezTo>
                  <a:cubicBezTo>
                    <a:pt x="115" y="114"/>
                    <a:pt x="115" y="103"/>
                    <a:pt x="115" y="103"/>
                  </a:cubicBezTo>
                  <a:cubicBezTo>
                    <a:pt x="115" y="75"/>
                    <a:pt x="115" y="75"/>
                    <a:pt x="115" y="75"/>
                  </a:cubicBezTo>
                  <a:cubicBezTo>
                    <a:pt x="6" y="0"/>
                    <a:pt x="6" y="0"/>
                    <a:pt x="6"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7" name="Freeform 37"/>
            <p:cNvSpPr>
              <a:spLocks noEditPoints="1"/>
            </p:cNvSpPr>
            <p:nvPr/>
          </p:nvSpPr>
          <p:spPr bwMode="auto">
            <a:xfrm>
              <a:off x="5427" y="1970"/>
              <a:ext cx="14" cy="218"/>
            </a:xfrm>
            <a:custGeom>
              <a:avLst/>
              <a:gdLst>
                <a:gd name="T0" fmla="*/ 0 w 6"/>
                <a:gd name="T1" fmla="*/ 68 h 92"/>
                <a:gd name="T2" fmla="*/ 0 w 6"/>
                <a:gd name="T3" fmla="*/ 92 h 92"/>
                <a:gd name="T4" fmla="*/ 6 w 6"/>
                <a:gd name="T5" fmla="*/ 92 h 92"/>
                <a:gd name="T6" fmla="*/ 6 w 6"/>
                <a:gd name="T7" fmla="*/ 68 h 92"/>
                <a:gd name="T8" fmla="*/ 0 w 6"/>
                <a:gd name="T9" fmla="*/ 68 h 92"/>
                <a:gd name="T10" fmla="*/ 0 w 6"/>
                <a:gd name="T11" fmla="*/ 0 h 92"/>
                <a:gd name="T12" fmla="*/ 0 w 6"/>
                <a:gd name="T13" fmla="*/ 21 h 92"/>
                <a:gd name="T14" fmla="*/ 6 w 6"/>
                <a:gd name="T15" fmla="*/ 20 h 92"/>
                <a:gd name="T16" fmla="*/ 6 w 6"/>
                <a:gd name="T17" fmla="*/ 4 h 92"/>
                <a:gd name="T18" fmla="*/ 0 w 6"/>
                <a:gd name="T1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2">
                  <a:moveTo>
                    <a:pt x="0" y="68"/>
                  </a:moveTo>
                  <a:cubicBezTo>
                    <a:pt x="0" y="92"/>
                    <a:pt x="0" y="92"/>
                    <a:pt x="0" y="92"/>
                  </a:cubicBezTo>
                  <a:cubicBezTo>
                    <a:pt x="2" y="92"/>
                    <a:pt x="4" y="92"/>
                    <a:pt x="6" y="92"/>
                  </a:cubicBezTo>
                  <a:cubicBezTo>
                    <a:pt x="6" y="68"/>
                    <a:pt x="6" y="68"/>
                    <a:pt x="6" y="68"/>
                  </a:cubicBezTo>
                  <a:cubicBezTo>
                    <a:pt x="4" y="68"/>
                    <a:pt x="2" y="68"/>
                    <a:pt x="0" y="68"/>
                  </a:cubicBezTo>
                  <a:moveTo>
                    <a:pt x="0" y="0"/>
                  </a:moveTo>
                  <a:cubicBezTo>
                    <a:pt x="0" y="21"/>
                    <a:pt x="0" y="21"/>
                    <a:pt x="0" y="21"/>
                  </a:cubicBezTo>
                  <a:cubicBezTo>
                    <a:pt x="2" y="20"/>
                    <a:pt x="4" y="20"/>
                    <a:pt x="6" y="20"/>
                  </a:cubicBezTo>
                  <a:cubicBezTo>
                    <a:pt x="6" y="4"/>
                    <a:pt x="6" y="4"/>
                    <a:pt x="6" y="4"/>
                  </a:cubicBezTo>
                  <a:cubicBezTo>
                    <a:pt x="0" y="0"/>
                    <a:pt x="0" y="0"/>
                    <a:pt x="0" y="0"/>
                  </a:cubicBezTo>
                </a:path>
              </a:pathLst>
            </a:custGeom>
            <a:solidFill>
              <a:srgbClr val="631F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8" name="Freeform 38"/>
            <p:cNvSpPr>
              <a:spLocks/>
            </p:cNvSpPr>
            <p:nvPr/>
          </p:nvSpPr>
          <p:spPr bwMode="auto">
            <a:xfrm>
              <a:off x="4897" y="2077"/>
              <a:ext cx="443" cy="213"/>
            </a:xfrm>
            <a:custGeom>
              <a:avLst/>
              <a:gdLst>
                <a:gd name="T0" fmla="*/ 81 w 187"/>
                <a:gd name="T1" fmla="*/ 90 h 90"/>
                <a:gd name="T2" fmla="*/ 66 w 187"/>
                <a:gd name="T3" fmla="*/ 89 h 90"/>
                <a:gd name="T4" fmla="*/ 0 w 187"/>
                <a:gd name="T5" fmla="*/ 38 h 90"/>
                <a:gd name="T6" fmla="*/ 22 w 187"/>
                <a:gd name="T7" fmla="*/ 27 h 90"/>
                <a:gd name="T8" fmla="*/ 43 w 187"/>
                <a:gd name="T9" fmla="*/ 17 h 90"/>
                <a:gd name="T10" fmla="*/ 75 w 187"/>
                <a:gd name="T11" fmla="*/ 42 h 90"/>
                <a:gd name="T12" fmla="*/ 154 w 187"/>
                <a:gd name="T13" fmla="*/ 0 h 90"/>
                <a:gd name="T14" fmla="*/ 187 w 187"/>
                <a:gd name="T15" fmla="*/ 34 h 90"/>
                <a:gd name="T16" fmla="*/ 81 w 187"/>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90">
                  <a:moveTo>
                    <a:pt x="81" y="90"/>
                  </a:moveTo>
                  <a:cubicBezTo>
                    <a:pt x="76" y="90"/>
                    <a:pt x="71" y="90"/>
                    <a:pt x="66" y="89"/>
                  </a:cubicBezTo>
                  <a:cubicBezTo>
                    <a:pt x="21" y="81"/>
                    <a:pt x="1" y="40"/>
                    <a:pt x="0" y="38"/>
                  </a:cubicBezTo>
                  <a:cubicBezTo>
                    <a:pt x="22" y="27"/>
                    <a:pt x="22" y="27"/>
                    <a:pt x="22" y="27"/>
                  </a:cubicBezTo>
                  <a:cubicBezTo>
                    <a:pt x="43" y="17"/>
                    <a:pt x="43" y="17"/>
                    <a:pt x="43" y="17"/>
                  </a:cubicBezTo>
                  <a:cubicBezTo>
                    <a:pt x="43" y="17"/>
                    <a:pt x="54" y="38"/>
                    <a:pt x="75" y="42"/>
                  </a:cubicBezTo>
                  <a:cubicBezTo>
                    <a:pt x="96" y="45"/>
                    <a:pt x="123" y="30"/>
                    <a:pt x="154" y="0"/>
                  </a:cubicBezTo>
                  <a:cubicBezTo>
                    <a:pt x="187" y="34"/>
                    <a:pt x="187" y="34"/>
                    <a:pt x="187" y="34"/>
                  </a:cubicBezTo>
                  <a:cubicBezTo>
                    <a:pt x="150" y="71"/>
                    <a:pt x="114" y="90"/>
                    <a:pt x="81" y="90"/>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49" name="Freeform 39"/>
            <p:cNvSpPr>
              <a:spLocks/>
            </p:cNvSpPr>
            <p:nvPr/>
          </p:nvSpPr>
          <p:spPr bwMode="auto">
            <a:xfrm>
              <a:off x="5257" y="2008"/>
              <a:ext cx="151" cy="154"/>
            </a:xfrm>
            <a:custGeom>
              <a:avLst/>
              <a:gdLst>
                <a:gd name="T0" fmla="*/ 53 w 64"/>
                <a:gd name="T1" fmla="*/ 46 h 65"/>
                <a:gd name="T2" fmla="*/ 54 w 64"/>
                <a:gd name="T3" fmla="*/ 45 h 65"/>
                <a:gd name="T4" fmla="*/ 54 w 64"/>
                <a:gd name="T5" fmla="*/ 10 h 65"/>
                <a:gd name="T6" fmla="*/ 19 w 64"/>
                <a:gd name="T7" fmla="*/ 11 h 65"/>
                <a:gd name="T8" fmla="*/ 18 w 64"/>
                <a:gd name="T9" fmla="*/ 11 h 65"/>
                <a:gd name="T10" fmla="*/ 18 w 64"/>
                <a:gd name="T11" fmla="*/ 11 h 65"/>
                <a:gd name="T12" fmla="*/ 0 w 64"/>
                <a:gd name="T13" fmla="*/ 30 h 65"/>
                <a:gd name="T14" fmla="*/ 35 w 64"/>
                <a:gd name="T15" fmla="*/ 65 h 65"/>
                <a:gd name="T16" fmla="*/ 53 w 64"/>
                <a:gd name="T17" fmla="*/ 4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5">
                  <a:moveTo>
                    <a:pt x="53" y="46"/>
                  </a:moveTo>
                  <a:cubicBezTo>
                    <a:pt x="54" y="45"/>
                    <a:pt x="54" y="45"/>
                    <a:pt x="54" y="45"/>
                  </a:cubicBezTo>
                  <a:cubicBezTo>
                    <a:pt x="64" y="35"/>
                    <a:pt x="64" y="19"/>
                    <a:pt x="54" y="10"/>
                  </a:cubicBezTo>
                  <a:cubicBezTo>
                    <a:pt x="44" y="0"/>
                    <a:pt x="28" y="1"/>
                    <a:pt x="19" y="11"/>
                  </a:cubicBezTo>
                  <a:cubicBezTo>
                    <a:pt x="18" y="11"/>
                    <a:pt x="18" y="11"/>
                    <a:pt x="18" y="11"/>
                  </a:cubicBezTo>
                  <a:cubicBezTo>
                    <a:pt x="18" y="11"/>
                    <a:pt x="18" y="11"/>
                    <a:pt x="18" y="11"/>
                  </a:cubicBezTo>
                  <a:cubicBezTo>
                    <a:pt x="0" y="30"/>
                    <a:pt x="0" y="30"/>
                    <a:pt x="0" y="30"/>
                  </a:cubicBezTo>
                  <a:cubicBezTo>
                    <a:pt x="35" y="65"/>
                    <a:pt x="35" y="65"/>
                    <a:pt x="35" y="65"/>
                  </a:cubicBezTo>
                  <a:cubicBezTo>
                    <a:pt x="53" y="46"/>
                    <a:pt x="53" y="46"/>
                    <a:pt x="53"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0" name="Freeform 40"/>
            <p:cNvSpPr>
              <a:spLocks/>
            </p:cNvSpPr>
            <p:nvPr/>
          </p:nvSpPr>
          <p:spPr bwMode="auto">
            <a:xfrm>
              <a:off x="4429" y="2963"/>
              <a:ext cx="274" cy="156"/>
            </a:xfrm>
            <a:custGeom>
              <a:avLst/>
              <a:gdLst>
                <a:gd name="T0" fmla="*/ 274 w 274"/>
                <a:gd name="T1" fmla="*/ 118 h 156"/>
                <a:gd name="T2" fmla="*/ 156 w 274"/>
                <a:gd name="T3" fmla="*/ 0 h 156"/>
                <a:gd name="T4" fmla="*/ 0 w 274"/>
                <a:gd name="T5" fmla="*/ 0 h 156"/>
                <a:gd name="T6" fmla="*/ 0 w 274"/>
                <a:gd name="T7" fmla="*/ 156 h 156"/>
                <a:gd name="T8" fmla="*/ 274 w 274"/>
                <a:gd name="T9" fmla="*/ 156 h 156"/>
                <a:gd name="T10" fmla="*/ 274 w 274"/>
                <a:gd name="T11" fmla="*/ 118 h 156"/>
              </a:gdLst>
              <a:ahLst/>
              <a:cxnLst>
                <a:cxn ang="0">
                  <a:pos x="T0" y="T1"/>
                </a:cxn>
                <a:cxn ang="0">
                  <a:pos x="T2" y="T3"/>
                </a:cxn>
                <a:cxn ang="0">
                  <a:pos x="T4" y="T5"/>
                </a:cxn>
                <a:cxn ang="0">
                  <a:pos x="T6" y="T7"/>
                </a:cxn>
                <a:cxn ang="0">
                  <a:pos x="T8" y="T9"/>
                </a:cxn>
                <a:cxn ang="0">
                  <a:pos x="T10" y="T11"/>
                </a:cxn>
              </a:cxnLst>
              <a:rect l="0" t="0" r="r" b="b"/>
              <a:pathLst>
                <a:path w="274" h="156">
                  <a:moveTo>
                    <a:pt x="274" y="118"/>
                  </a:moveTo>
                  <a:lnTo>
                    <a:pt x="156" y="0"/>
                  </a:lnTo>
                  <a:lnTo>
                    <a:pt x="0" y="0"/>
                  </a:lnTo>
                  <a:lnTo>
                    <a:pt x="0" y="156"/>
                  </a:lnTo>
                  <a:lnTo>
                    <a:pt x="274" y="156"/>
                  </a:lnTo>
                  <a:lnTo>
                    <a:pt x="274" y="1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1" name="Rectangle 41"/>
            <p:cNvSpPr>
              <a:spLocks noChangeArrowheads="1"/>
            </p:cNvSpPr>
            <p:nvPr/>
          </p:nvSpPr>
          <p:spPr bwMode="auto">
            <a:xfrm>
              <a:off x="4429" y="1965"/>
              <a:ext cx="153" cy="1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2" name="Rectangle 42"/>
            <p:cNvSpPr>
              <a:spLocks noChangeArrowheads="1"/>
            </p:cNvSpPr>
            <p:nvPr/>
          </p:nvSpPr>
          <p:spPr bwMode="auto">
            <a:xfrm>
              <a:off x="4429" y="1965"/>
              <a:ext cx="153"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3" name="Rectangle 43"/>
            <p:cNvSpPr>
              <a:spLocks noChangeArrowheads="1"/>
            </p:cNvSpPr>
            <p:nvPr/>
          </p:nvSpPr>
          <p:spPr bwMode="auto">
            <a:xfrm>
              <a:off x="4095" y="1965"/>
              <a:ext cx="154" cy="100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4" name="Rectangle 44"/>
            <p:cNvSpPr>
              <a:spLocks noChangeArrowheads="1"/>
            </p:cNvSpPr>
            <p:nvPr/>
          </p:nvSpPr>
          <p:spPr bwMode="auto">
            <a:xfrm>
              <a:off x="4095" y="1965"/>
              <a:ext cx="154"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5" name="Freeform 45"/>
            <p:cNvSpPr>
              <a:spLocks/>
            </p:cNvSpPr>
            <p:nvPr/>
          </p:nvSpPr>
          <p:spPr bwMode="auto">
            <a:xfrm>
              <a:off x="4095" y="2963"/>
              <a:ext cx="275" cy="156"/>
            </a:xfrm>
            <a:custGeom>
              <a:avLst/>
              <a:gdLst>
                <a:gd name="T0" fmla="*/ 275 w 275"/>
                <a:gd name="T1" fmla="*/ 118 h 156"/>
                <a:gd name="T2" fmla="*/ 156 w 275"/>
                <a:gd name="T3" fmla="*/ 0 h 156"/>
                <a:gd name="T4" fmla="*/ 0 w 275"/>
                <a:gd name="T5" fmla="*/ 0 h 156"/>
                <a:gd name="T6" fmla="*/ 0 w 275"/>
                <a:gd name="T7" fmla="*/ 156 h 156"/>
                <a:gd name="T8" fmla="*/ 275 w 275"/>
                <a:gd name="T9" fmla="*/ 156 h 156"/>
                <a:gd name="T10" fmla="*/ 275 w 275"/>
                <a:gd name="T11" fmla="*/ 118 h 156"/>
              </a:gdLst>
              <a:ahLst/>
              <a:cxnLst>
                <a:cxn ang="0">
                  <a:pos x="T0" y="T1"/>
                </a:cxn>
                <a:cxn ang="0">
                  <a:pos x="T2" y="T3"/>
                </a:cxn>
                <a:cxn ang="0">
                  <a:pos x="T4" y="T5"/>
                </a:cxn>
                <a:cxn ang="0">
                  <a:pos x="T6" y="T7"/>
                </a:cxn>
                <a:cxn ang="0">
                  <a:pos x="T8" y="T9"/>
                </a:cxn>
                <a:cxn ang="0">
                  <a:pos x="T10" y="T11"/>
                </a:cxn>
              </a:cxnLst>
              <a:rect l="0" t="0" r="r" b="b"/>
              <a:pathLst>
                <a:path w="275" h="156">
                  <a:moveTo>
                    <a:pt x="275" y="118"/>
                  </a:moveTo>
                  <a:lnTo>
                    <a:pt x="156" y="0"/>
                  </a:lnTo>
                  <a:lnTo>
                    <a:pt x="0" y="0"/>
                  </a:lnTo>
                  <a:lnTo>
                    <a:pt x="0" y="156"/>
                  </a:lnTo>
                  <a:lnTo>
                    <a:pt x="275" y="156"/>
                  </a:lnTo>
                  <a:lnTo>
                    <a:pt x="275" y="1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6" name="Freeform 46"/>
            <p:cNvSpPr>
              <a:spLocks/>
            </p:cNvSpPr>
            <p:nvPr/>
          </p:nvSpPr>
          <p:spPr bwMode="auto">
            <a:xfrm>
              <a:off x="3629" y="1364"/>
              <a:ext cx="1304" cy="1070"/>
            </a:xfrm>
            <a:custGeom>
              <a:avLst/>
              <a:gdLst>
                <a:gd name="T0" fmla="*/ 551 w 551"/>
                <a:gd name="T1" fmla="*/ 28 h 452"/>
                <a:gd name="T2" fmla="*/ 551 w 551"/>
                <a:gd name="T3" fmla="*/ 424 h 452"/>
                <a:gd name="T4" fmla="*/ 523 w 551"/>
                <a:gd name="T5" fmla="*/ 452 h 452"/>
                <a:gd name="T6" fmla="*/ 28 w 551"/>
                <a:gd name="T7" fmla="*/ 452 h 452"/>
                <a:gd name="T8" fmla="*/ 0 w 551"/>
                <a:gd name="T9" fmla="*/ 424 h 452"/>
                <a:gd name="T10" fmla="*/ 0 w 551"/>
                <a:gd name="T11" fmla="*/ 28 h 452"/>
                <a:gd name="T12" fmla="*/ 28 w 551"/>
                <a:gd name="T13" fmla="*/ 0 h 452"/>
                <a:gd name="T14" fmla="*/ 523 w 551"/>
                <a:gd name="T15" fmla="*/ 0 h 452"/>
                <a:gd name="T16" fmla="*/ 551 w 551"/>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1" h="452">
                  <a:moveTo>
                    <a:pt x="551" y="28"/>
                  </a:moveTo>
                  <a:cubicBezTo>
                    <a:pt x="551" y="424"/>
                    <a:pt x="551" y="424"/>
                    <a:pt x="551" y="424"/>
                  </a:cubicBezTo>
                  <a:cubicBezTo>
                    <a:pt x="551" y="424"/>
                    <a:pt x="551" y="452"/>
                    <a:pt x="523" y="452"/>
                  </a:cubicBezTo>
                  <a:cubicBezTo>
                    <a:pt x="28" y="452"/>
                    <a:pt x="28" y="452"/>
                    <a:pt x="28" y="452"/>
                  </a:cubicBezTo>
                  <a:cubicBezTo>
                    <a:pt x="28" y="452"/>
                    <a:pt x="0" y="452"/>
                    <a:pt x="0" y="424"/>
                  </a:cubicBezTo>
                  <a:cubicBezTo>
                    <a:pt x="0" y="28"/>
                    <a:pt x="0" y="28"/>
                    <a:pt x="0" y="28"/>
                  </a:cubicBezTo>
                  <a:cubicBezTo>
                    <a:pt x="0" y="28"/>
                    <a:pt x="0" y="0"/>
                    <a:pt x="28" y="0"/>
                  </a:cubicBezTo>
                  <a:cubicBezTo>
                    <a:pt x="523" y="0"/>
                    <a:pt x="523" y="0"/>
                    <a:pt x="523" y="0"/>
                  </a:cubicBezTo>
                  <a:cubicBezTo>
                    <a:pt x="523" y="0"/>
                    <a:pt x="551" y="0"/>
                    <a:pt x="551" y="28"/>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7" name="Freeform 47"/>
            <p:cNvSpPr>
              <a:spLocks/>
            </p:cNvSpPr>
            <p:nvPr/>
          </p:nvSpPr>
          <p:spPr bwMode="auto">
            <a:xfrm>
              <a:off x="3686" y="1364"/>
              <a:ext cx="1339" cy="1070"/>
            </a:xfrm>
            <a:custGeom>
              <a:avLst/>
              <a:gdLst>
                <a:gd name="T0" fmla="*/ 566 w 566"/>
                <a:gd name="T1" fmla="*/ 28 h 452"/>
                <a:gd name="T2" fmla="*/ 566 w 566"/>
                <a:gd name="T3" fmla="*/ 424 h 452"/>
                <a:gd name="T4" fmla="*/ 537 w 566"/>
                <a:gd name="T5" fmla="*/ 452 h 452"/>
                <a:gd name="T6" fmla="*/ 28 w 566"/>
                <a:gd name="T7" fmla="*/ 452 h 452"/>
                <a:gd name="T8" fmla="*/ 0 w 566"/>
                <a:gd name="T9" fmla="*/ 424 h 452"/>
                <a:gd name="T10" fmla="*/ 0 w 566"/>
                <a:gd name="T11" fmla="*/ 28 h 452"/>
                <a:gd name="T12" fmla="*/ 28 w 566"/>
                <a:gd name="T13" fmla="*/ 0 h 452"/>
                <a:gd name="T14" fmla="*/ 537 w 566"/>
                <a:gd name="T15" fmla="*/ 0 h 452"/>
                <a:gd name="T16" fmla="*/ 566 w 566"/>
                <a:gd name="T17" fmla="*/ 28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2">
                  <a:moveTo>
                    <a:pt x="566" y="28"/>
                  </a:moveTo>
                  <a:cubicBezTo>
                    <a:pt x="566" y="424"/>
                    <a:pt x="566" y="424"/>
                    <a:pt x="566" y="424"/>
                  </a:cubicBezTo>
                  <a:cubicBezTo>
                    <a:pt x="566" y="424"/>
                    <a:pt x="566" y="452"/>
                    <a:pt x="537" y="452"/>
                  </a:cubicBezTo>
                  <a:cubicBezTo>
                    <a:pt x="28" y="452"/>
                    <a:pt x="28" y="452"/>
                    <a:pt x="28" y="452"/>
                  </a:cubicBezTo>
                  <a:cubicBezTo>
                    <a:pt x="28" y="452"/>
                    <a:pt x="0" y="452"/>
                    <a:pt x="0" y="424"/>
                  </a:cubicBezTo>
                  <a:cubicBezTo>
                    <a:pt x="0" y="28"/>
                    <a:pt x="0" y="28"/>
                    <a:pt x="0" y="28"/>
                  </a:cubicBezTo>
                  <a:cubicBezTo>
                    <a:pt x="0" y="28"/>
                    <a:pt x="0" y="0"/>
                    <a:pt x="28" y="0"/>
                  </a:cubicBezTo>
                  <a:cubicBezTo>
                    <a:pt x="537" y="0"/>
                    <a:pt x="537" y="0"/>
                    <a:pt x="537" y="0"/>
                  </a:cubicBezTo>
                  <a:cubicBezTo>
                    <a:pt x="537" y="0"/>
                    <a:pt x="566" y="0"/>
                    <a:pt x="566" y="28"/>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8" name="Rectangle 48"/>
            <p:cNvSpPr>
              <a:spLocks noChangeArrowheads="1"/>
            </p:cNvSpPr>
            <p:nvPr/>
          </p:nvSpPr>
          <p:spPr bwMode="auto">
            <a:xfrm>
              <a:off x="3752" y="1430"/>
              <a:ext cx="1204" cy="805"/>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59" name="Rectangle 49"/>
            <p:cNvSpPr>
              <a:spLocks noChangeArrowheads="1"/>
            </p:cNvSpPr>
            <p:nvPr/>
          </p:nvSpPr>
          <p:spPr bwMode="auto">
            <a:xfrm>
              <a:off x="3752" y="1430"/>
              <a:ext cx="1204" cy="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0" name="Rectangle 50"/>
            <p:cNvSpPr>
              <a:spLocks noChangeArrowheads="1"/>
            </p:cNvSpPr>
            <p:nvPr/>
          </p:nvSpPr>
          <p:spPr bwMode="auto">
            <a:xfrm>
              <a:off x="7521" y="1826"/>
              <a:ext cx="55" cy="9"/>
            </a:xfrm>
            <a:prstGeom prst="rect">
              <a:avLst/>
            </a:prstGeom>
            <a:solidFill>
              <a:srgbClr val="8443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1" name="Rectangle 51"/>
            <p:cNvSpPr>
              <a:spLocks noChangeArrowheads="1"/>
            </p:cNvSpPr>
            <p:nvPr/>
          </p:nvSpPr>
          <p:spPr bwMode="auto">
            <a:xfrm>
              <a:off x="7521" y="1826"/>
              <a:ext cx="55"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2" name="Freeform 52"/>
            <p:cNvSpPr>
              <a:spLocks/>
            </p:cNvSpPr>
            <p:nvPr/>
          </p:nvSpPr>
          <p:spPr bwMode="auto">
            <a:xfrm>
              <a:off x="7576" y="1826"/>
              <a:ext cx="397" cy="9"/>
            </a:xfrm>
            <a:custGeom>
              <a:avLst/>
              <a:gdLst>
                <a:gd name="T0" fmla="*/ 397 w 397"/>
                <a:gd name="T1" fmla="*/ 0 h 9"/>
                <a:gd name="T2" fmla="*/ 0 w 397"/>
                <a:gd name="T3" fmla="*/ 0 h 9"/>
                <a:gd name="T4" fmla="*/ 0 w 397"/>
                <a:gd name="T5" fmla="*/ 9 h 9"/>
                <a:gd name="T6" fmla="*/ 385 w 397"/>
                <a:gd name="T7" fmla="*/ 9 h 9"/>
                <a:gd name="T8" fmla="*/ 397 w 397"/>
                <a:gd name="T9" fmla="*/ 0 h 9"/>
              </a:gdLst>
              <a:ahLst/>
              <a:cxnLst>
                <a:cxn ang="0">
                  <a:pos x="T0" y="T1"/>
                </a:cxn>
                <a:cxn ang="0">
                  <a:pos x="T2" y="T3"/>
                </a:cxn>
                <a:cxn ang="0">
                  <a:pos x="T4" y="T5"/>
                </a:cxn>
                <a:cxn ang="0">
                  <a:pos x="T6" y="T7"/>
                </a:cxn>
                <a:cxn ang="0">
                  <a:pos x="T8" y="T9"/>
                </a:cxn>
              </a:cxnLst>
              <a:rect l="0" t="0" r="r" b="b"/>
              <a:pathLst>
                <a:path w="397" h="9">
                  <a:moveTo>
                    <a:pt x="397" y="0"/>
                  </a:moveTo>
                  <a:lnTo>
                    <a:pt x="0" y="0"/>
                  </a:lnTo>
                  <a:lnTo>
                    <a:pt x="0" y="9"/>
                  </a:lnTo>
                  <a:lnTo>
                    <a:pt x="385" y="9"/>
                  </a:lnTo>
                  <a:lnTo>
                    <a:pt x="397"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3" name="Freeform 53"/>
            <p:cNvSpPr>
              <a:spLocks/>
            </p:cNvSpPr>
            <p:nvPr/>
          </p:nvSpPr>
          <p:spPr bwMode="auto">
            <a:xfrm>
              <a:off x="7576" y="1826"/>
              <a:ext cx="397" cy="9"/>
            </a:xfrm>
            <a:custGeom>
              <a:avLst/>
              <a:gdLst>
                <a:gd name="T0" fmla="*/ 397 w 397"/>
                <a:gd name="T1" fmla="*/ 0 h 9"/>
                <a:gd name="T2" fmla="*/ 0 w 397"/>
                <a:gd name="T3" fmla="*/ 0 h 9"/>
                <a:gd name="T4" fmla="*/ 0 w 397"/>
                <a:gd name="T5" fmla="*/ 9 h 9"/>
                <a:gd name="T6" fmla="*/ 385 w 397"/>
                <a:gd name="T7" fmla="*/ 9 h 9"/>
                <a:gd name="T8" fmla="*/ 397 w 397"/>
                <a:gd name="T9" fmla="*/ 0 h 9"/>
              </a:gdLst>
              <a:ahLst/>
              <a:cxnLst>
                <a:cxn ang="0">
                  <a:pos x="T0" y="T1"/>
                </a:cxn>
                <a:cxn ang="0">
                  <a:pos x="T2" y="T3"/>
                </a:cxn>
                <a:cxn ang="0">
                  <a:pos x="T4" y="T5"/>
                </a:cxn>
                <a:cxn ang="0">
                  <a:pos x="T6" y="T7"/>
                </a:cxn>
                <a:cxn ang="0">
                  <a:pos x="T8" y="T9"/>
                </a:cxn>
              </a:cxnLst>
              <a:rect l="0" t="0" r="r" b="b"/>
              <a:pathLst>
                <a:path w="397" h="9">
                  <a:moveTo>
                    <a:pt x="397" y="0"/>
                  </a:moveTo>
                  <a:lnTo>
                    <a:pt x="0" y="0"/>
                  </a:lnTo>
                  <a:lnTo>
                    <a:pt x="0" y="9"/>
                  </a:lnTo>
                  <a:lnTo>
                    <a:pt x="385" y="9"/>
                  </a:lnTo>
                  <a:lnTo>
                    <a:pt x="3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4" name="Rectangle 54"/>
            <p:cNvSpPr>
              <a:spLocks noChangeArrowheads="1"/>
            </p:cNvSpPr>
            <p:nvPr/>
          </p:nvSpPr>
          <p:spPr bwMode="auto">
            <a:xfrm>
              <a:off x="8040" y="1826"/>
              <a:ext cx="52" cy="9"/>
            </a:xfrm>
            <a:prstGeom prst="rect">
              <a:avLst/>
            </a:prstGeom>
            <a:solidFill>
              <a:srgbClr val="7D4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5" name="Rectangle 55"/>
            <p:cNvSpPr>
              <a:spLocks noChangeArrowheads="1"/>
            </p:cNvSpPr>
            <p:nvPr/>
          </p:nvSpPr>
          <p:spPr bwMode="auto">
            <a:xfrm>
              <a:off x="8040" y="1826"/>
              <a:ext cx="52" cy="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6" name="Freeform 56"/>
            <p:cNvSpPr>
              <a:spLocks/>
            </p:cNvSpPr>
            <p:nvPr/>
          </p:nvSpPr>
          <p:spPr bwMode="auto">
            <a:xfrm>
              <a:off x="7961" y="1826"/>
              <a:ext cx="79" cy="9"/>
            </a:xfrm>
            <a:custGeom>
              <a:avLst/>
              <a:gdLst>
                <a:gd name="T0" fmla="*/ 79 w 79"/>
                <a:gd name="T1" fmla="*/ 0 h 9"/>
                <a:gd name="T2" fmla="*/ 12 w 79"/>
                <a:gd name="T3" fmla="*/ 0 h 9"/>
                <a:gd name="T4" fmla="*/ 0 w 79"/>
                <a:gd name="T5" fmla="*/ 9 h 9"/>
                <a:gd name="T6" fmla="*/ 79 w 79"/>
                <a:gd name="T7" fmla="*/ 9 h 9"/>
                <a:gd name="T8" fmla="*/ 79 w 79"/>
                <a:gd name="T9" fmla="*/ 0 h 9"/>
              </a:gdLst>
              <a:ahLst/>
              <a:cxnLst>
                <a:cxn ang="0">
                  <a:pos x="T0" y="T1"/>
                </a:cxn>
                <a:cxn ang="0">
                  <a:pos x="T2" y="T3"/>
                </a:cxn>
                <a:cxn ang="0">
                  <a:pos x="T4" y="T5"/>
                </a:cxn>
                <a:cxn ang="0">
                  <a:pos x="T6" y="T7"/>
                </a:cxn>
                <a:cxn ang="0">
                  <a:pos x="T8" y="T9"/>
                </a:cxn>
              </a:cxnLst>
              <a:rect l="0" t="0" r="r" b="b"/>
              <a:pathLst>
                <a:path w="79" h="9">
                  <a:moveTo>
                    <a:pt x="79" y="0"/>
                  </a:moveTo>
                  <a:lnTo>
                    <a:pt x="12" y="0"/>
                  </a:lnTo>
                  <a:lnTo>
                    <a:pt x="0" y="9"/>
                  </a:lnTo>
                  <a:lnTo>
                    <a:pt x="79" y="9"/>
                  </a:lnTo>
                  <a:lnTo>
                    <a:pt x="79" y="0"/>
                  </a:lnTo>
                  <a:close/>
                </a:path>
              </a:pathLst>
            </a:custGeom>
            <a:solidFill>
              <a:srgbClr val="00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7" name="Freeform 57"/>
            <p:cNvSpPr>
              <a:spLocks/>
            </p:cNvSpPr>
            <p:nvPr/>
          </p:nvSpPr>
          <p:spPr bwMode="auto">
            <a:xfrm>
              <a:off x="7961" y="1826"/>
              <a:ext cx="79" cy="9"/>
            </a:xfrm>
            <a:custGeom>
              <a:avLst/>
              <a:gdLst>
                <a:gd name="T0" fmla="*/ 79 w 79"/>
                <a:gd name="T1" fmla="*/ 0 h 9"/>
                <a:gd name="T2" fmla="*/ 12 w 79"/>
                <a:gd name="T3" fmla="*/ 0 h 9"/>
                <a:gd name="T4" fmla="*/ 0 w 79"/>
                <a:gd name="T5" fmla="*/ 9 h 9"/>
                <a:gd name="T6" fmla="*/ 79 w 79"/>
                <a:gd name="T7" fmla="*/ 9 h 9"/>
                <a:gd name="T8" fmla="*/ 79 w 79"/>
                <a:gd name="T9" fmla="*/ 0 h 9"/>
              </a:gdLst>
              <a:ahLst/>
              <a:cxnLst>
                <a:cxn ang="0">
                  <a:pos x="T0" y="T1"/>
                </a:cxn>
                <a:cxn ang="0">
                  <a:pos x="T2" y="T3"/>
                </a:cxn>
                <a:cxn ang="0">
                  <a:pos x="T4" y="T5"/>
                </a:cxn>
                <a:cxn ang="0">
                  <a:pos x="T6" y="T7"/>
                </a:cxn>
                <a:cxn ang="0">
                  <a:pos x="T8" y="T9"/>
                </a:cxn>
              </a:cxnLst>
              <a:rect l="0" t="0" r="r" b="b"/>
              <a:pathLst>
                <a:path w="79" h="9">
                  <a:moveTo>
                    <a:pt x="79" y="0"/>
                  </a:moveTo>
                  <a:lnTo>
                    <a:pt x="12" y="0"/>
                  </a:lnTo>
                  <a:lnTo>
                    <a:pt x="0" y="9"/>
                  </a:lnTo>
                  <a:lnTo>
                    <a:pt x="79" y="9"/>
                  </a:lnTo>
                  <a:lnTo>
                    <a:pt x="7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8" name="Rectangle 58"/>
            <p:cNvSpPr>
              <a:spLocks noChangeArrowheads="1"/>
            </p:cNvSpPr>
            <p:nvPr/>
          </p:nvSpPr>
          <p:spPr bwMode="auto">
            <a:xfrm>
              <a:off x="7521" y="2157"/>
              <a:ext cx="55" cy="10"/>
            </a:xfrm>
            <a:prstGeom prst="rect">
              <a:avLst/>
            </a:prstGeom>
            <a:solidFill>
              <a:srgbClr val="8443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9" name="Rectangle 59"/>
            <p:cNvSpPr>
              <a:spLocks noChangeArrowheads="1"/>
            </p:cNvSpPr>
            <p:nvPr/>
          </p:nvSpPr>
          <p:spPr bwMode="auto">
            <a:xfrm>
              <a:off x="7521" y="2157"/>
              <a:ext cx="55"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0" name="Freeform 60"/>
            <p:cNvSpPr>
              <a:spLocks/>
            </p:cNvSpPr>
            <p:nvPr/>
          </p:nvSpPr>
          <p:spPr bwMode="auto">
            <a:xfrm>
              <a:off x="7576" y="2157"/>
              <a:ext cx="26" cy="10"/>
            </a:xfrm>
            <a:custGeom>
              <a:avLst/>
              <a:gdLst>
                <a:gd name="T0" fmla="*/ 26 w 26"/>
                <a:gd name="T1" fmla="*/ 0 h 10"/>
                <a:gd name="T2" fmla="*/ 0 w 26"/>
                <a:gd name="T3" fmla="*/ 0 h 10"/>
                <a:gd name="T4" fmla="*/ 0 w 26"/>
                <a:gd name="T5" fmla="*/ 10 h 10"/>
                <a:gd name="T6" fmla="*/ 14 w 26"/>
                <a:gd name="T7" fmla="*/ 10 h 10"/>
                <a:gd name="T8" fmla="*/ 26 w 26"/>
                <a:gd name="T9" fmla="*/ 0 h 10"/>
              </a:gdLst>
              <a:ahLst/>
              <a:cxnLst>
                <a:cxn ang="0">
                  <a:pos x="T0" y="T1"/>
                </a:cxn>
                <a:cxn ang="0">
                  <a:pos x="T2" y="T3"/>
                </a:cxn>
                <a:cxn ang="0">
                  <a:pos x="T4" y="T5"/>
                </a:cxn>
                <a:cxn ang="0">
                  <a:pos x="T6" y="T7"/>
                </a:cxn>
                <a:cxn ang="0">
                  <a:pos x="T8" y="T9"/>
                </a:cxn>
              </a:cxnLst>
              <a:rect l="0" t="0" r="r" b="b"/>
              <a:pathLst>
                <a:path w="26" h="10">
                  <a:moveTo>
                    <a:pt x="26" y="0"/>
                  </a:moveTo>
                  <a:lnTo>
                    <a:pt x="0" y="0"/>
                  </a:lnTo>
                  <a:lnTo>
                    <a:pt x="0" y="10"/>
                  </a:lnTo>
                  <a:lnTo>
                    <a:pt x="14" y="10"/>
                  </a:lnTo>
                  <a:lnTo>
                    <a:pt x="26" y="0"/>
                  </a:lnTo>
                  <a:close/>
                </a:path>
              </a:pathLst>
            </a:custGeom>
            <a:solidFill>
              <a:srgbClr val="00B8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1" name="Freeform 61"/>
            <p:cNvSpPr>
              <a:spLocks/>
            </p:cNvSpPr>
            <p:nvPr/>
          </p:nvSpPr>
          <p:spPr bwMode="auto">
            <a:xfrm>
              <a:off x="7576" y="2157"/>
              <a:ext cx="26" cy="10"/>
            </a:xfrm>
            <a:custGeom>
              <a:avLst/>
              <a:gdLst>
                <a:gd name="T0" fmla="*/ 26 w 26"/>
                <a:gd name="T1" fmla="*/ 0 h 10"/>
                <a:gd name="T2" fmla="*/ 0 w 26"/>
                <a:gd name="T3" fmla="*/ 0 h 10"/>
                <a:gd name="T4" fmla="*/ 0 w 26"/>
                <a:gd name="T5" fmla="*/ 10 h 10"/>
                <a:gd name="T6" fmla="*/ 14 w 26"/>
                <a:gd name="T7" fmla="*/ 10 h 10"/>
                <a:gd name="T8" fmla="*/ 26 w 26"/>
                <a:gd name="T9" fmla="*/ 0 h 10"/>
              </a:gdLst>
              <a:ahLst/>
              <a:cxnLst>
                <a:cxn ang="0">
                  <a:pos x="T0" y="T1"/>
                </a:cxn>
                <a:cxn ang="0">
                  <a:pos x="T2" y="T3"/>
                </a:cxn>
                <a:cxn ang="0">
                  <a:pos x="T4" y="T5"/>
                </a:cxn>
                <a:cxn ang="0">
                  <a:pos x="T6" y="T7"/>
                </a:cxn>
                <a:cxn ang="0">
                  <a:pos x="T8" y="T9"/>
                </a:cxn>
              </a:cxnLst>
              <a:rect l="0" t="0" r="r" b="b"/>
              <a:pathLst>
                <a:path w="26" h="10">
                  <a:moveTo>
                    <a:pt x="26" y="0"/>
                  </a:moveTo>
                  <a:lnTo>
                    <a:pt x="0" y="0"/>
                  </a:lnTo>
                  <a:lnTo>
                    <a:pt x="0" y="10"/>
                  </a:lnTo>
                  <a:lnTo>
                    <a:pt x="14" y="10"/>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Rectangle 62"/>
            <p:cNvSpPr>
              <a:spLocks noChangeArrowheads="1"/>
            </p:cNvSpPr>
            <p:nvPr/>
          </p:nvSpPr>
          <p:spPr bwMode="auto">
            <a:xfrm>
              <a:off x="8040" y="2157"/>
              <a:ext cx="52" cy="10"/>
            </a:xfrm>
            <a:prstGeom prst="rect">
              <a:avLst/>
            </a:prstGeom>
            <a:solidFill>
              <a:srgbClr val="7D407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Rectangle 63"/>
            <p:cNvSpPr>
              <a:spLocks noChangeArrowheads="1"/>
            </p:cNvSpPr>
            <p:nvPr/>
          </p:nvSpPr>
          <p:spPr bwMode="auto">
            <a:xfrm>
              <a:off x="8040" y="2157"/>
              <a:ext cx="52" cy="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Freeform 64"/>
            <p:cNvSpPr>
              <a:spLocks/>
            </p:cNvSpPr>
            <p:nvPr/>
          </p:nvSpPr>
          <p:spPr bwMode="auto">
            <a:xfrm>
              <a:off x="7590" y="2157"/>
              <a:ext cx="450" cy="10"/>
            </a:xfrm>
            <a:custGeom>
              <a:avLst/>
              <a:gdLst>
                <a:gd name="T0" fmla="*/ 450 w 450"/>
                <a:gd name="T1" fmla="*/ 0 h 10"/>
                <a:gd name="T2" fmla="*/ 12 w 450"/>
                <a:gd name="T3" fmla="*/ 0 h 10"/>
                <a:gd name="T4" fmla="*/ 0 w 450"/>
                <a:gd name="T5" fmla="*/ 10 h 10"/>
                <a:gd name="T6" fmla="*/ 450 w 450"/>
                <a:gd name="T7" fmla="*/ 10 h 10"/>
                <a:gd name="T8" fmla="*/ 450 w 450"/>
                <a:gd name="T9" fmla="*/ 0 h 10"/>
              </a:gdLst>
              <a:ahLst/>
              <a:cxnLst>
                <a:cxn ang="0">
                  <a:pos x="T0" y="T1"/>
                </a:cxn>
                <a:cxn ang="0">
                  <a:pos x="T2" y="T3"/>
                </a:cxn>
                <a:cxn ang="0">
                  <a:pos x="T4" y="T5"/>
                </a:cxn>
                <a:cxn ang="0">
                  <a:pos x="T6" y="T7"/>
                </a:cxn>
                <a:cxn ang="0">
                  <a:pos x="T8" y="T9"/>
                </a:cxn>
              </a:cxnLst>
              <a:rect l="0" t="0" r="r" b="b"/>
              <a:pathLst>
                <a:path w="450" h="10">
                  <a:moveTo>
                    <a:pt x="450" y="0"/>
                  </a:moveTo>
                  <a:lnTo>
                    <a:pt x="12" y="0"/>
                  </a:lnTo>
                  <a:lnTo>
                    <a:pt x="0" y="10"/>
                  </a:lnTo>
                  <a:lnTo>
                    <a:pt x="450" y="10"/>
                  </a:lnTo>
                  <a:lnTo>
                    <a:pt x="450" y="0"/>
                  </a:lnTo>
                  <a:close/>
                </a:path>
              </a:pathLst>
            </a:custGeom>
            <a:solidFill>
              <a:srgbClr val="00AE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5" name="Freeform 65"/>
            <p:cNvSpPr>
              <a:spLocks/>
            </p:cNvSpPr>
            <p:nvPr/>
          </p:nvSpPr>
          <p:spPr bwMode="auto">
            <a:xfrm>
              <a:off x="7590" y="2157"/>
              <a:ext cx="450" cy="10"/>
            </a:xfrm>
            <a:custGeom>
              <a:avLst/>
              <a:gdLst>
                <a:gd name="T0" fmla="*/ 450 w 450"/>
                <a:gd name="T1" fmla="*/ 0 h 10"/>
                <a:gd name="T2" fmla="*/ 12 w 450"/>
                <a:gd name="T3" fmla="*/ 0 h 10"/>
                <a:gd name="T4" fmla="*/ 0 w 450"/>
                <a:gd name="T5" fmla="*/ 10 h 10"/>
                <a:gd name="T6" fmla="*/ 450 w 450"/>
                <a:gd name="T7" fmla="*/ 10 h 10"/>
                <a:gd name="T8" fmla="*/ 450 w 450"/>
                <a:gd name="T9" fmla="*/ 0 h 10"/>
              </a:gdLst>
              <a:ahLst/>
              <a:cxnLst>
                <a:cxn ang="0">
                  <a:pos x="T0" y="T1"/>
                </a:cxn>
                <a:cxn ang="0">
                  <a:pos x="T2" y="T3"/>
                </a:cxn>
                <a:cxn ang="0">
                  <a:pos x="T4" y="T5"/>
                </a:cxn>
                <a:cxn ang="0">
                  <a:pos x="T6" y="T7"/>
                </a:cxn>
                <a:cxn ang="0">
                  <a:pos x="T8" y="T9"/>
                </a:cxn>
              </a:cxnLst>
              <a:rect l="0" t="0" r="r" b="b"/>
              <a:pathLst>
                <a:path w="450" h="10">
                  <a:moveTo>
                    <a:pt x="450" y="0"/>
                  </a:moveTo>
                  <a:lnTo>
                    <a:pt x="12" y="0"/>
                  </a:lnTo>
                  <a:lnTo>
                    <a:pt x="0" y="10"/>
                  </a:lnTo>
                  <a:lnTo>
                    <a:pt x="450" y="10"/>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Freeform 66"/>
            <p:cNvSpPr>
              <a:spLocks noEditPoints="1"/>
            </p:cNvSpPr>
            <p:nvPr/>
          </p:nvSpPr>
          <p:spPr bwMode="auto">
            <a:xfrm>
              <a:off x="5508" y="980"/>
              <a:ext cx="194" cy="194"/>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4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Rectangle 67"/>
            <p:cNvSpPr>
              <a:spLocks noChangeArrowheads="1"/>
            </p:cNvSpPr>
            <p:nvPr/>
          </p:nvSpPr>
          <p:spPr bwMode="auto">
            <a:xfrm>
              <a:off x="5732" y="987"/>
              <a:ext cx="31"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8" name="Freeform 68"/>
            <p:cNvSpPr>
              <a:spLocks noEditPoints="1"/>
            </p:cNvSpPr>
            <p:nvPr/>
          </p:nvSpPr>
          <p:spPr bwMode="auto">
            <a:xfrm>
              <a:off x="5794" y="980"/>
              <a:ext cx="194" cy="194"/>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7 w 82"/>
                <a:gd name="T13" fmla="*/ 41 h 82"/>
                <a:gd name="T14" fmla="*/ 41 w 82"/>
                <a:gd name="T15" fmla="*/ 13 h 82"/>
                <a:gd name="T16" fmla="*/ 14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6"/>
                    <a:pt x="82" y="41"/>
                  </a:cubicBezTo>
                  <a:cubicBezTo>
                    <a:pt x="82" y="65"/>
                    <a:pt x="65" y="81"/>
                    <a:pt x="41" y="82"/>
                  </a:cubicBezTo>
                  <a:cubicBezTo>
                    <a:pt x="17" y="82"/>
                    <a:pt x="0" y="66"/>
                    <a:pt x="0" y="42"/>
                  </a:cubicBezTo>
                  <a:cubicBezTo>
                    <a:pt x="0" y="17"/>
                    <a:pt x="17" y="1"/>
                    <a:pt x="41" y="1"/>
                  </a:cubicBezTo>
                  <a:close/>
                  <a:moveTo>
                    <a:pt x="41" y="69"/>
                  </a:moveTo>
                  <a:cubicBezTo>
                    <a:pt x="57" y="69"/>
                    <a:pt x="67" y="57"/>
                    <a:pt x="67" y="41"/>
                  </a:cubicBezTo>
                  <a:cubicBezTo>
                    <a:pt x="67" y="25"/>
                    <a:pt x="57" y="13"/>
                    <a:pt x="41" y="13"/>
                  </a:cubicBezTo>
                  <a:cubicBezTo>
                    <a:pt x="25" y="13"/>
                    <a:pt x="14" y="25"/>
                    <a:pt x="14" y="41"/>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9" name="Freeform 69"/>
            <p:cNvSpPr>
              <a:spLocks noEditPoints="1"/>
            </p:cNvSpPr>
            <p:nvPr/>
          </p:nvSpPr>
          <p:spPr bwMode="auto">
            <a:xfrm>
              <a:off x="6009" y="980"/>
              <a:ext cx="192" cy="194"/>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6"/>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0" name="Rectangle 70"/>
            <p:cNvSpPr>
              <a:spLocks noChangeArrowheads="1"/>
            </p:cNvSpPr>
            <p:nvPr/>
          </p:nvSpPr>
          <p:spPr bwMode="auto">
            <a:xfrm>
              <a:off x="5517" y="1295"/>
              <a:ext cx="33"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1" name="Rectangle 71"/>
            <p:cNvSpPr>
              <a:spLocks noChangeArrowheads="1"/>
            </p:cNvSpPr>
            <p:nvPr/>
          </p:nvSpPr>
          <p:spPr bwMode="auto">
            <a:xfrm>
              <a:off x="5588" y="1295"/>
              <a:ext cx="33"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2" name="Freeform 72"/>
            <p:cNvSpPr>
              <a:spLocks noEditPoints="1"/>
            </p:cNvSpPr>
            <p:nvPr/>
          </p:nvSpPr>
          <p:spPr bwMode="auto">
            <a:xfrm>
              <a:off x="5652" y="1290"/>
              <a:ext cx="192" cy="192"/>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0 w 81"/>
                <a:gd name="T11" fmla="*/ 69 h 81"/>
                <a:gd name="T12" fmla="*/ 67 w 81"/>
                <a:gd name="T13" fmla="*/ 40 h 81"/>
                <a:gd name="T14" fmla="*/ 40 w 81"/>
                <a:gd name="T15" fmla="*/ 13 h 81"/>
                <a:gd name="T16" fmla="*/ 14 w 81"/>
                <a:gd name="T17" fmla="*/ 40 h 81"/>
                <a:gd name="T18" fmla="*/ 40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4" y="0"/>
                    <a:pt x="81" y="16"/>
                    <a:pt x="81" y="41"/>
                  </a:cubicBezTo>
                  <a:cubicBezTo>
                    <a:pt x="81" y="65"/>
                    <a:pt x="64" y="81"/>
                    <a:pt x="40" y="81"/>
                  </a:cubicBezTo>
                  <a:cubicBezTo>
                    <a:pt x="17" y="81"/>
                    <a:pt x="0" y="65"/>
                    <a:pt x="0" y="41"/>
                  </a:cubicBezTo>
                  <a:cubicBezTo>
                    <a:pt x="0" y="16"/>
                    <a:pt x="17" y="0"/>
                    <a:pt x="40" y="0"/>
                  </a:cubicBezTo>
                  <a:close/>
                  <a:moveTo>
                    <a:pt x="40" y="69"/>
                  </a:moveTo>
                  <a:cubicBezTo>
                    <a:pt x="56" y="69"/>
                    <a:pt x="67" y="57"/>
                    <a:pt x="67" y="40"/>
                  </a:cubicBezTo>
                  <a:cubicBezTo>
                    <a:pt x="67" y="25"/>
                    <a:pt x="56" y="13"/>
                    <a:pt x="40" y="13"/>
                  </a:cubicBezTo>
                  <a:cubicBezTo>
                    <a:pt x="24" y="13"/>
                    <a:pt x="14" y="25"/>
                    <a:pt x="14" y="40"/>
                  </a:cubicBezTo>
                  <a:cubicBezTo>
                    <a:pt x="14" y="57"/>
                    <a:pt x="24" y="69"/>
                    <a:pt x="40"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3" name="Rectangle 73"/>
            <p:cNvSpPr>
              <a:spLocks noChangeArrowheads="1"/>
            </p:cNvSpPr>
            <p:nvPr/>
          </p:nvSpPr>
          <p:spPr bwMode="auto">
            <a:xfrm>
              <a:off x="5874" y="1295"/>
              <a:ext cx="34"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4" name="Rectangle 74"/>
            <p:cNvSpPr>
              <a:spLocks noChangeArrowheads="1"/>
            </p:cNvSpPr>
            <p:nvPr/>
          </p:nvSpPr>
          <p:spPr bwMode="auto">
            <a:xfrm>
              <a:off x="5945" y="1295"/>
              <a:ext cx="34" cy="182"/>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5" name="Freeform 75"/>
            <p:cNvSpPr>
              <a:spLocks noEditPoints="1"/>
            </p:cNvSpPr>
            <p:nvPr/>
          </p:nvSpPr>
          <p:spPr bwMode="auto">
            <a:xfrm>
              <a:off x="6009" y="1290"/>
              <a:ext cx="192" cy="192"/>
            </a:xfrm>
            <a:custGeom>
              <a:avLst/>
              <a:gdLst>
                <a:gd name="T0" fmla="*/ 40 w 81"/>
                <a:gd name="T1" fmla="*/ 0 h 81"/>
                <a:gd name="T2" fmla="*/ 81 w 81"/>
                <a:gd name="T3" fmla="*/ 41 h 81"/>
                <a:gd name="T4" fmla="*/ 40 w 81"/>
                <a:gd name="T5" fmla="*/ 81 h 81"/>
                <a:gd name="T6" fmla="*/ 0 w 81"/>
                <a:gd name="T7" fmla="*/ 41 h 81"/>
                <a:gd name="T8" fmla="*/ 40 w 81"/>
                <a:gd name="T9" fmla="*/ 0 h 81"/>
                <a:gd name="T10" fmla="*/ 41 w 81"/>
                <a:gd name="T11" fmla="*/ 69 h 81"/>
                <a:gd name="T12" fmla="*/ 67 w 81"/>
                <a:gd name="T13" fmla="*/ 40 h 81"/>
                <a:gd name="T14" fmla="*/ 41 w 81"/>
                <a:gd name="T15" fmla="*/ 13 h 81"/>
                <a:gd name="T16" fmla="*/ 14 w 81"/>
                <a:gd name="T17" fmla="*/ 40 h 81"/>
                <a:gd name="T18" fmla="*/ 41 w 81"/>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0" y="0"/>
                  </a:moveTo>
                  <a:cubicBezTo>
                    <a:pt x="65" y="0"/>
                    <a:pt x="81" y="16"/>
                    <a:pt x="81" y="41"/>
                  </a:cubicBezTo>
                  <a:cubicBezTo>
                    <a:pt x="81" y="65"/>
                    <a:pt x="65" y="81"/>
                    <a:pt x="40" y="81"/>
                  </a:cubicBezTo>
                  <a:cubicBezTo>
                    <a:pt x="17" y="81"/>
                    <a:pt x="0" y="65"/>
                    <a:pt x="0" y="41"/>
                  </a:cubicBezTo>
                  <a:cubicBezTo>
                    <a:pt x="0" y="16"/>
                    <a:pt x="17" y="0"/>
                    <a:pt x="40" y="0"/>
                  </a:cubicBezTo>
                  <a:close/>
                  <a:moveTo>
                    <a:pt x="41" y="69"/>
                  </a:moveTo>
                  <a:cubicBezTo>
                    <a:pt x="57" y="69"/>
                    <a:pt x="67" y="57"/>
                    <a:pt x="67" y="40"/>
                  </a:cubicBezTo>
                  <a:cubicBezTo>
                    <a:pt x="67" y="25"/>
                    <a:pt x="57" y="13"/>
                    <a:pt x="41" y="13"/>
                  </a:cubicBezTo>
                  <a:cubicBezTo>
                    <a:pt x="25" y="13"/>
                    <a:pt x="14" y="25"/>
                    <a:pt x="14" y="40"/>
                  </a:cubicBezTo>
                  <a:cubicBezTo>
                    <a:pt x="14" y="57"/>
                    <a:pt x="25" y="69"/>
                    <a:pt x="41" y="69"/>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6" name="Rectangle 76"/>
            <p:cNvSpPr>
              <a:spLocks noChangeArrowheads="1"/>
            </p:cNvSpPr>
            <p:nvPr/>
          </p:nvSpPr>
          <p:spPr bwMode="auto">
            <a:xfrm>
              <a:off x="3780" y="1598"/>
              <a:ext cx="336"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7" name="Rectangle 77"/>
            <p:cNvSpPr>
              <a:spLocks noChangeArrowheads="1"/>
            </p:cNvSpPr>
            <p:nvPr/>
          </p:nvSpPr>
          <p:spPr bwMode="auto">
            <a:xfrm>
              <a:off x="4145" y="1598"/>
              <a:ext cx="333"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8" name="Rectangle 78"/>
            <p:cNvSpPr>
              <a:spLocks noChangeArrowheads="1"/>
            </p:cNvSpPr>
            <p:nvPr/>
          </p:nvSpPr>
          <p:spPr bwMode="auto">
            <a:xfrm>
              <a:off x="4507" y="1598"/>
              <a:ext cx="137" cy="161"/>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89" name="Rectangle 79"/>
            <p:cNvSpPr>
              <a:spLocks noChangeArrowheads="1"/>
            </p:cNvSpPr>
            <p:nvPr/>
          </p:nvSpPr>
          <p:spPr bwMode="auto">
            <a:xfrm>
              <a:off x="4507" y="1598"/>
              <a:ext cx="137"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0" name="Rectangle 80"/>
            <p:cNvSpPr>
              <a:spLocks noChangeArrowheads="1"/>
            </p:cNvSpPr>
            <p:nvPr/>
          </p:nvSpPr>
          <p:spPr bwMode="auto">
            <a:xfrm>
              <a:off x="4670" y="1598"/>
              <a:ext cx="258" cy="344"/>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1" name="Rectangle 81"/>
            <p:cNvSpPr>
              <a:spLocks noChangeArrowheads="1"/>
            </p:cNvSpPr>
            <p:nvPr/>
          </p:nvSpPr>
          <p:spPr bwMode="auto">
            <a:xfrm>
              <a:off x="4670" y="1598"/>
              <a:ext cx="258" cy="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2" name="Rectangle 82"/>
            <p:cNvSpPr>
              <a:spLocks noChangeArrowheads="1"/>
            </p:cNvSpPr>
            <p:nvPr/>
          </p:nvSpPr>
          <p:spPr bwMode="auto">
            <a:xfrm>
              <a:off x="3780" y="1790"/>
              <a:ext cx="334" cy="33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3" name="Rectangle 83"/>
            <p:cNvSpPr>
              <a:spLocks noChangeArrowheads="1"/>
            </p:cNvSpPr>
            <p:nvPr/>
          </p:nvSpPr>
          <p:spPr bwMode="auto">
            <a:xfrm>
              <a:off x="3780" y="1790"/>
              <a:ext cx="334"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4" name="Rectangle 84"/>
            <p:cNvSpPr>
              <a:spLocks noChangeArrowheads="1"/>
            </p:cNvSpPr>
            <p:nvPr/>
          </p:nvSpPr>
          <p:spPr bwMode="auto">
            <a:xfrm>
              <a:off x="4670" y="1970"/>
              <a:ext cx="258"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5" name="Rectangle 85"/>
            <p:cNvSpPr>
              <a:spLocks noChangeArrowheads="1"/>
            </p:cNvSpPr>
            <p:nvPr/>
          </p:nvSpPr>
          <p:spPr bwMode="auto">
            <a:xfrm>
              <a:off x="4670" y="1970"/>
              <a:ext cx="25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6" name="Rectangle 86"/>
            <p:cNvSpPr>
              <a:spLocks noChangeArrowheads="1"/>
            </p:cNvSpPr>
            <p:nvPr/>
          </p:nvSpPr>
          <p:spPr bwMode="auto">
            <a:xfrm>
              <a:off x="4145" y="1790"/>
              <a:ext cx="333"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7" name="Rectangle 87"/>
            <p:cNvSpPr>
              <a:spLocks noChangeArrowheads="1"/>
            </p:cNvSpPr>
            <p:nvPr/>
          </p:nvSpPr>
          <p:spPr bwMode="auto">
            <a:xfrm>
              <a:off x="4145" y="1790"/>
              <a:ext cx="33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8" name="Rectangle 88"/>
            <p:cNvSpPr>
              <a:spLocks noChangeArrowheads="1"/>
            </p:cNvSpPr>
            <p:nvPr/>
          </p:nvSpPr>
          <p:spPr bwMode="auto">
            <a:xfrm>
              <a:off x="4145" y="1970"/>
              <a:ext cx="333"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99" name="Rectangle 89"/>
            <p:cNvSpPr>
              <a:spLocks noChangeArrowheads="1"/>
            </p:cNvSpPr>
            <p:nvPr/>
          </p:nvSpPr>
          <p:spPr bwMode="auto">
            <a:xfrm>
              <a:off x="4145" y="1970"/>
              <a:ext cx="333"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0" name="Rectangle 90"/>
            <p:cNvSpPr>
              <a:spLocks noChangeArrowheads="1"/>
            </p:cNvSpPr>
            <p:nvPr/>
          </p:nvSpPr>
          <p:spPr bwMode="auto">
            <a:xfrm>
              <a:off x="4507" y="1790"/>
              <a:ext cx="137"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1" name="Rectangle 91"/>
            <p:cNvSpPr>
              <a:spLocks noChangeArrowheads="1"/>
            </p:cNvSpPr>
            <p:nvPr/>
          </p:nvSpPr>
          <p:spPr bwMode="auto">
            <a:xfrm>
              <a:off x="4507" y="179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2" name="Rectangle 92"/>
            <p:cNvSpPr>
              <a:spLocks noChangeArrowheads="1"/>
            </p:cNvSpPr>
            <p:nvPr/>
          </p:nvSpPr>
          <p:spPr bwMode="auto">
            <a:xfrm>
              <a:off x="4507" y="1970"/>
              <a:ext cx="137" cy="152"/>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3" name="Rectangle 93"/>
            <p:cNvSpPr>
              <a:spLocks noChangeArrowheads="1"/>
            </p:cNvSpPr>
            <p:nvPr/>
          </p:nvSpPr>
          <p:spPr bwMode="auto">
            <a:xfrm>
              <a:off x="4507" y="197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4" name="Rectangle 94"/>
            <p:cNvSpPr>
              <a:spLocks noChangeArrowheads="1"/>
            </p:cNvSpPr>
            <p:nvPr/>
          </p:nvSpPr>
          <p:spPr bwMode="auto">
            <a:xfrm>
              <a:off x="3731" y="2280"/>
              <a:ext cx="1294" cy="15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5" name="Rectangle 95"/>
            <p:cNvSpPr>
              <a:spLocks noChangeArrowheads="1"/>
            </p:cNvSpPr>
            <p:nvPr/>
          </p:nvSpPr>
          <p:spPr bwMode="auto">
            <a:xfrm>
              <a:off x="4429" y="2434"/>
              <a:ext cx="153" cy="5"/>
            </a:xfrm>
            <a:prstGeom prst="rect">
              <a:avLst/>
            </a:prstGeom>
            <a:solidFill>
              <a:srgbClr val="00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6" name="Rectangle 96"/>
            <p:cNvSpPr>
              <a:spLocks noChangeArrowheads="1"/>
            </p:cNvSpPr>
            <p:nvPr/>
          </p:nvSpPr>
          <p:spPr bwMode="auto">
            <a:xfrm>
              <a:off x="4429" y="2434"/>
              <a:ext cx="153"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7" name="Rectangle 97"/>
            <p:cNvSpPr>
              <a:spLocks noChangeArrowheads="1"/>
            </p:cNvSpPr>
            <p:nvPr/>
          </p:nvSpPr>
          <p:spPr bwMode="auto">
            <a:xfrm>
              <a:off x="4095" y="2434"/>
              <a:ext cx="154" cy="5"/>
            </a:xfrm>
            <a:prstGeom prst="rect">
              <a:avLst/>
            </a:prstGeom>
            <a:solidFill>
              <a:srgbClr val="001E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8" name="Rectangle 98"/>
            <p:cNvSpPr>
              <a:spLocks noChangeArrowheads="1"/>
            </p:cNvSpPr>
            <p:nvPr/>
          </p:nvSpPr>
          <p:spPr bwMode="auto">
            <a:xfrm>
              <a:off x="4095" y="2434"/>
              <a:ext cx="154" cy="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09" name="Freeform 99"/>
            <p:cNvSpPr>
              <a:spLocks/>
            </p:cNvSpPr>
            <p:nvPr/>
          </p:nvSpPr>
          <p:spPr bwMode="auto">
            <a:xfrm>
              <a:off x="3686" y="2368"/>
              <a:ext cx="1180" cy="66"/>
            </a:xfrm>
            <a:custGeom>
              <a:avLst/>
              <a:gdLst>
                <a:gd name="T0" fmla="*/ 0 w 499"/>
                <a:gd name="T1" fmla="*/ 0 h 28"/>
                <a:gd name="T2" fmla="*/ 0 w 499"/>
                <a:gd name="T3" fmla="*/ 2 h 28"/>
                <a:gd name="T4" fmla="*/ 19 w 499"/>
                <a:gd name="T5" fmla="*/ 28 h 28"/>
                <a:gd name="T6" fmla="*/ 173 w 499"/>
                <a:gd name="T7" fmla="*/ 28 h 28"/>
                <a:gd name="T8" fmla="*/ 238 w 499"/>
                <a:gd name="T9" fmla="*/ 28 h 28"/>
                <a:gd name="T10" fmla="*/ 314 w 499"/>
                <a:gd name="T11" fmla="*/ 28 h 28"/>
                <a:gd name="T12" fmla="*/ 379 w 499"/>
                <a:gd name="T13" fmla="*/ 28 h 28"/>
                <a:gd name="T14" fmla="*/ 499 w 499"/>
                <a:gd name="T15" fmla="*/ 28 h 28"/>
                <a:gd name="T16" fmla="*/ 499 w 499"/>
                <a:gd name="T17" fmla="*/ 28 h 28"/>
                <a:gd name="T18" fmla="*/ 28 w 499"/>
                <a:gd name="T19" fmla="*/ 28 h 28"/>
                <a:gd name="T20" fmla="*/ 0 w 499"/>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9" h="28">
                  <a:moveTo>
                    <a:pt x="0" y="0"/>
                  </a:moveTo>
                  <a:cubicBezTo>
                    <a:pt x="0" y="2"/>
                    <a:pt x="0" y="2"/>
                    <a:pt x="0" y="2"/>
                  </a:cubicBezTo>
                  <a:cubicBezTo>
                    <a:pt x="0" y="19"/>
                    <a:pt x="10" y="26"/>
                    <a:pt x="19" y="28"/>
                  </a:cubicBezTo>
                  <a:cubicBezTo>
                    <a:pt x="173" y="28"/>
                    <a:pt x="173" y="28"/>
                    <a:pt x="173" y="28"/>
                  </a:cubicBezTo>
                  <a:cubicBezTo>
                    <a:pt x="238" y="28"/>
                    <a:pt x="238" y="28"/>
                    <a:pt x="238" y="28"/>
                  </a:cubicBezTo>
                  <a:cubicBezTo>
                    <a:pt x="314" y="28"/>
                    <a:pt x="314" y="28"/>
                    <a:pt x="314" y="28"/>
                  </a:cubicBezTo>
                  <a:cubicBezTo>
                    <a:pt x="379" y="28"/>
                    <a:pt x="379" y="28"/>
                    <a:pt x="379" y="28"/>
                  </a:cubicBezTo>
                  <a:cubicBezTo>
                    <a:pt x="499" y="28"/>
                    <a:pt x="499" y="28"/>
                    <a:pt x="499" y="28"/>
                  </a:cubicBezTo>
                  <a:cubicBezTo>
                    <a:pt x="499" y="28"/>
                    <a:pt x="499" y="28"/>
                    <a:pt x="499" y="28"/>
                  </a:cubicBezTo>
                  <a:cubicBezTo>
                    <a:pt x="28" y="28"/>
                    <a:pt x="28" y="28"/>
                    <a:pt x="28" y="28"/>
                  </a:cubicBezTo>
                  <a:cubicBezTo>
                    <a:pt x="28" y="28"/>
                    <a:pt x="0" y="28"/>
                    <a:pt x="0" y="0"/>
                  </a:cubicBezTo>
                </a:path>
              </a:pathLst>
            </a:custGeom>
            <a:solidFill>
              <a:srgbClr val="001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0" name="Freeform 100"/>
            <p:cNvSpPr>
              <a:spLocks/>
            </p:cNvSpPr>
            <p:nvPr/>
          </p:nvSpPr>
          <p:spPr bwMode="auto">
            <a:xfrm>
              <a:off x="3686" y="1501"/>
              <a:ext cx="1339" cy="933"/>
            </a:xfrm>
            <a:custGeom>
              <a:avLst/>
              <a:gdLst>
                <a:gd name="T0" fmla="*/ 566 w 566"/>
                <a:gd name="T1" fmla="*/ 0 h 394"/>
                <a:gd name="T2" fmla="*/ 537 w 566"/>
                <a:gd name="T3" fmla="*/ 17 h 394"/>
                <a:gd name="T4" fmla="*/ 537 w 566"/>
                <a:gd name="T5" fmla="*/ 310 h 394"/>
                <a:gd name="T6" fmla="*/ 50 w 566"/>
                <a:gd name="T7" fmla="*/ 310 h 394"/>
                <a:gd name="T8" fmla="*/ 0 w 566"/>
                <a:gd name="T9" fmla="*/ 340 h 394"/>
                <a:gd name="T10" fmla="*/ 0 w 566"/>
                <a:gd name="T11" fmla="*/ 366 h 394"/>
                <a:gd name="T12" fmla="*/ 28 w 566"/>
                <a:gd name="T13" fmla="*/ 394 h 394"/>
                <a:gd name="T14" fmla="*/ 499 w 566"/>
                <a:gd name="T15" fmla="*/ 394 h 394"/>
                <a:gd name="T16" fmla="*/ 537 w 566"/>
                <a:gd name="T17" fmla="*/ 394 h 394"/>
                <a:gd name="T18" fmla="*/ 566 w 566"/>
                <a:gd name="T19" fmla="*/ 366 h 394"/>
                <a:gd name="T20" fmla="*/ 566 w 566"/>
                <a:gd name="T21" fmla="*/ 329 h 394"/>
                <a:gd name="T22" fmla="*/ 566 w 566"/>
                <a:gd name="T2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6" h="394">
                  <a:moveTo>
                    <a:pt x="566" y="0"/>
                  </a:moveTo>
                  <a:cubicBezTo>
                    <a:pt x="537" y="17"/>
                    <a:pt x="537" y="17"/>
                    <a:pt x="537" y="17"/>
                  </a:cubicBezTo>
                  <a:cubicBezTo>
                    <a:pt x="537" y="310"/>
                    <a:pt x="537" y="310"/>
                    <a:pt x="537" y="310"/>
                  </a:cubicBezTo>
                  <a:cubicBezTo>
                    <a:pt x="50" y="310"/>
                    <a:pt x="50" y="310"/>
                    <a:pt x="50" y="310"/>
                  </a:cubicBezTo>
                  <a:cubicBezTo>
                    <a:pt x="0" y="340"/>
                    <a:pt x="0" y="340"/>
                    <a:pt x="0" y="340"/>
                  </a:cubicBezTo>
                  <a:cubicBezTo>
                    <a:pt x="0" y="366"/>
                    <a:pt x="0" y="366"/>
                    <a:pt x="0" y="366"/>
                  </a:cubicBezTo>
                  <a:cubicBezTo>
                    <a:pt x="0" y="394"/>
                    <a:pt x="28" y="394"/>
                    <a:pt x="28" y="394"/>
                  </a:cubicBezTo>
                  <a:cubicBezTo>
                    <a:pt x="499" y="394"/>
                    <a:pt x="499" y="394"/>
                    <a:pt x="499" y="394"/>
                  </a:cubicBezTo>
                  <a:cubicBezTo>
                    <a:pt x="537" y="394"/>
                    <a:pt x="537" y="394"/>
                    <a:pt x="537" y="394"/>
                  </a:cubicBezTo>
                  <a:cubicBezTo>
                    <a:pt x="566" y="394"/>
                    <a:pt x="566" y="366"/>
                    <a:pt x="566" y="366"/>
                  </a:cubicBezTo>
                  <a:cubicBezTo>
                    <a:pt x="566" y="329"/>
                    <a:pt x="566" y="329"/>
                    <a:pt x="566" y="329"/>
                  </a:cubicBezTo>
                  <a:cubicBezTo>
                    <a:pt x="566" y="0"/>
                    <a:pt x="566" y="0"/>
                    <a:pt x="566"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1" name="Freeform 101"/>
            <p:cNvSpPr>
              <a:spLocks noEditPoints="1"/>
            </p:cNvSpPr>
            <p:nvPr/>
          </p:nvSpPr>
          <p:spPr bwMode="auto">
            <a:xfrm>
              <a:off x="3804" y="1541"/>
              <a:ext cx="1152" cy="694"/>
            </a:xfrm>
            <a:custGeom>
              <a:avLst/>
              <a:gdLst>
                <a:gd name="T0" fmla="*/ 703 w 1152"/>
                <a:gd name="T1" fmla="*/ 581 h 694"/>
                <a:gd name="T2" fmla="*/ 703 w 1152"/>
                <a:gd name="T3" fmla="*/ 429 h 694"/>
                <a:gd name="T4" fmla="*/ 840 w 1152"/>
                <a:gd name="T5" fmla="*/ 429 h 694"/>
                <a:gd name="T6" fmla="*/ 840 w 1152"/>
                <a:gd name="T7" fmla="*/ 581 h 694"/>
                <a:gd name="T8" fmla="*/ 703 w 1152"/>
                <a:gd name="T9" fmla="*/ 581 h 694"/>
                <a:gd name="T10" fmla="*/ 866 w 1152"/>
                <a:gd name="T11" fmla="*/ 581 h 694"/>
                <a:gd name="T12" fmla="*/ 866 w 1152"/>
                <a:gd name="T13" fmla="*/ 429 h 694"/>
                <a:gd name="T14" fmla="*/ 1124 w 1152"/>
                <a:gd name="T15" fmla="*/ 429 h 694"/>
                <a:gd name="T16" fmla="*/ 1124 w 1152"/>
                <a:gd name="T17" fmla="*/ 581 h 694"/>
                <a:gd name="T18" fmla="*/ 866 w 1152"/>
                <a:gd name="T19" fmla="*/ 581 h 694"/>
                <a:gd name="T20" fmla="*/ 1152 w 1152"/>
                <a:gd name="T21" fmla="*/ 0 h 694"/>
                <a:gd name="T22" fmla="*/ 1058 w 1152"/>
                <a:gd name="T23" fmla="*/ 57 h 694"/>
                <a:gd name="T24" fmla="*/ 1124 w 1152"/>
                <a:gd name="T25" fmla="*/ 57 h 694"/>
                <a:gd name="T26" fmla="*/ 1124 w 1152"/>
                <a:gd name="T27" fmla="*/ 401 h 694"/>
                <a:gd name="T28" fmla="*/ 866 w 1152"/>
                <a:gd name="T29" fmla="*/ 401 h 694"/>
                <a:gd name="T30" fmla="*/ 866 w 1152"/>
                <a:gd name="T31" fmla="*/ 173 h 694"/>
                <a:gd name="T32" fmla="*/ 840 w 1152"/>
                <a:gd name="T33" fmla="*/ 187 h 694"/>
                <a:gd name="T34" fmla="*/ 840 w 1152"/>
                <a:gd name="T35" fmla="*/ 218 h 694"/>
                <a:gd name="T36" fmla="*/ 790 w 1152"/>
                <a:gd name="T37" fmla="*/ 218 h 694"/>
                <a:gd name="T38" fmla="*/ 741 w 1152"/>
                <a:gd name="T39" fmla="*/ 249 h 694"/>
                <a:gd name="T40" fmla="*/ 840 w 1152"/>
                <a:gd name="T41" fmla="*/ 249 h 694"/>
                <a:gd name="T42" fmla="*/ 840 w 1152"/>
                <a:gd name="T43" fmla="*/ 401 h 694"/>
                <a:gd name="T44" fmla="*/ 703 w 1152"/>
                <a:gd name="T45" fmla="*/ 401 h 694"/>
                <a:gd name="T46" fmla="*/ 703 w 1152"/>
                <a:gd name="T47" fmla="*/ 270 h 694"/>
                <a:gd name="T48" fmla="*/ 674 w 1152"/>
                <a:gd name="T49" fmla="*/ 289 h 694"/>
                <a:gd name="T50" fmla="*/ 674 w 1152"/>
                <a:gd name="T51" fmla="*/ 401 h 694"/>
                <a:gd name="T52" fmla="*/ 487 w 1152"/>
                <a:gd name="T53" fmla="*/ 401 h 694"/>
                <a:gd name="T54" fmla="*/ 440 w 1152"/>
                <a:gd name="T55" fmla="*/ 429 h 694"/>
                <a:gd name="T56" fmla="*/ 674 w 1152"/>
                <a:gd name="T57" fmla="*/ 429 h 694"/>
                <a:gd name="T58" fmla="*/ 674 w 1152"/>
                <a:gd name="T59" fmla="*/ 581 h 694"/>
                <a:gd name="T60" fmla="*/ 341 w 1152"/>
                <a:gd name="T61" fmla="*/ 581 h 694"/>
                <a:gd name="T62" fmla="*/ 341 w 1152"/>
                <a:gd name="T63" fmla="*/ 488 h 694"/>
                <a:gd name="T64" fmla="*/ 310 w 1152"/>
                <a:gd name="T65" fmla="*/ 507 h 694"/>
                <a:gd name="T66" fmla="*/ 310 w 1152"/>
                <a:gd name="T67" fmla="*/ 581 h 694"/>
                <a:gd name="T68" fmla="*/ 187 w 1152"/>
                <a:gd name="T69" fmla="*/ 581 h 694"/>
                <a:gd name="T70" fmla="*/ 0 w 1152"/>
                <a:gd name="T71" fmla="*/ 694 h 694"/>
                <a:gd name="T72" fmla="*/ 1152 w 1152"/>
                <a:gd name="T73" fmla="*/ 694 h 694"/>
                <a:gd name="T74" fmla="*/ 1152 w 1152"/>
                <a:gd name="T7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2" h="694">
                  <a:moveTo>
                    <a:pt x="703" y="581"/>
                  </a:moveTo>
                  <a:lnTo>
                    <a:pt x="703" y="429"/>
                  </a:lnTo>
                  <a:lnTo>
                    <a:pt x="840" y="429"/>
                  </a:lnTo>
                  <a:lnTo>
                    <a:pt x="840" y="581"/>
                  </a:lnTo>
                  <a:lnTo>
                    <a:pt x="703" y="581"/>
                  </a:lnTo>
                  <a:close/>
                  <a:moveTo>
                    <a:pt x="866" y="581"/>
                  </a:moveTo>
                  <a:lnTo>
                    <a:pt x="866" y="429"/>
                  </a:lnTo>
                  <a:lnTo>
                    <a:pt x="1124" y="429"/>
                  </a:lnTo>
                  <a:lnTo>
                    <a:pt x="1124" y="581"/>
                  </a:lnTo>
                  <a:lnTo>
                    <a:pt x="866" y="581"/>
                  </a:lnTo>
                  <a:close/>
                  <a:moveTo>
                    <a:pt x="1152" y="0"/>
                  </a:moveTo>
                  <a:lnTo>
                    <a:pt x="1058" y="57"/>
                  </a:lnTo>
                  <a:lnTo>
                    <a:pt x="1124" y="57"/>
                  </a:lnTo>
                  <a:lnTo>
                    <a:pt x="1124" y="401"/>
                  </a:lnTo>
                  <a:lnTo>
                    <a:pt x="866" y="401"/>
                  </a:lnTo>
                  <a:lnTo>
                    <a:pt x="866" y="173"/>
                  </a:lnTo>
                  <a:lnTo>
                    <a:pt x="840" y="187"/>
                  </a:lnTo>
                  <a:lnTo>
                    <a:pt x="840" y="218"/>
                  </a:lnTo>
                  <a:lnTo>
                    <a:pt x="790" y="218"/>
                  </a:lnTo>
                  <a:lnTo>
                    <a:pt x="741" y="249"/>
                  </a:lnTo>
                  <a:lnTo>
                    <a:pt x="840" y="249"/>
                  </a:lnTo>
                  <a:lnTo>
                    <a:pt x="840" y="401"/>
                  </a:lnTo>
                  <a:lnTo>
                    <a:pt x="703" y="401"/>
                  </a:lnTo>
                  <a:lnTo>
                    <a:pt x="703" y="270"/>
                  </a:lnTo>
                  <a:lnTo>
                    <a:pt x="674" y="289"/>
                  </a:lnTo>
                  <a:lnTo>
                    <a:pt x="674" y="401"/>
                  </a:lnTo>
                  <a:lnTo>
                    <a:pt x="487" y="401"/>
                  </a:lnTo>
                  <a:lnTo>
                    <a:pt x="440" y="429"/>
                  </a:lnTo>
                  <a:lnTo>
                    <a:pt x="674" y="429"/>
                  </a:lnTo>
                  <a:lnTo>
                    <a:pt x="674" y="581"/>
                  </a:lnTo>
                  <a:lnTo>
                    <a:pt x="341" y="581"/>
                  </a:lnTo>
                  <a:lnTo>
                    <a:pt x="341" y="488"/>
                  </a:lnTo>
                  <a:lnTo>
                    <a:pt x="310" y="507"/>
                  </a:lnTo>
                  <a:lnTo>
                    <a:pt x="310" y="581"/>
                  </a:lnTo>
                  <a:lnTo>
                    <a:pt x="187" y="581"/>
                  </a:lnTo>
                  <a:lnTo>
                    <a:pt x="0" y="694"/>
                  </a:lnTo>
                  <a:lnTo>
                    <a:pt x="1152" y="694"/>
                  </a:lnTo>
                  <a:lnTo>
                    <a:pt x="1152" y="0"/>
                  </a:lnTo>
                  <a:close/>
                </a:path>
              </a:pathLst>
            </a:custGeom>
            <a:solidFill>
              <a:srgbClr val="00A9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2" name="Freeform 102"/>
            <p:cNvSpPr>
              <a:spLocks noEditPoints="1"/>
            </p:cNvSpPr>
            <p:nvPr/>
          </p:nvSpPr>
          <p:spPr bwMode="auto">
            <a:xfrm>
              <a:off x="3804" y="1541"/>
              <a:ext cx="1152" cy="694"/>
            </a:xfrm>
            <a:custGeom>
              <a:avLst/>
              <a:gdLst>
                <a:gd name="T0" fmla="*/ 703 w 1152"/>
                <a:gd name="T1" fmla="*/ 581 h 694"/>
                <a:gd name="T2" fmla="*/ 703 w 1152"/>
                <a:gd name="T3" fmla="*/ 429 h 694"/>
                <a:gd name="T4" fmla="*/ 840 w 1152"/>
                <a:gd name="T5" fmla="*/ 429 h 694"/>
                <a:gd name="T6" fmla="*/ 840 w 1152"/>
                <a:gd name="T7" fmla="*/ 581 h 694"/>
                <a:gd name="T8" fmla="*/ 703 w 1152"/>
                <a:gd name="T9" fmla="*/ 581 h 694"/>
                <a:gd name="T10" fmla="*/ 866 w 1152"/>
                <a:gd name="T11" fmla="*/ 581 h 694"/>
                <a:gd name="T12" fmla="*/ 866 w 1152"/>
                <a:gd name="T13" fmla="*/ 429 h 694"/>
                <a:gd name="T14" fmla="*/ 1124 w 1152"/>
                <a:gd name="T15" fmla="*/ 429 h 694"/>
                <a:gd name="T16" fmla="*/ 1124 w 1152"/>
                <a:gd name="T17" fmla="*/ 581 h 694"/>
                <a:gd name="T18" fmla="*/ 866 w 1152"/>
                <a:gd name="T19" fmla="*/ 581 h 694"/>
                <a:gd name="T20" fmla="*/ 1152 w 1152"/>
                <a:gd name="T21" fmla="*/ 0 h 694"/>
                <a:gd name="T22" fmla="*/ 1058 w 1152"/>
                <a:gd name="T23" fmla="*/ 57 h 694"/>
                <a:gd name="T24" fmla="*/ 1124 w 1152"/>
                <a:gd name="T25" fmla="*/ 57 h 694"/>
                <a:gd name="T26" fmla="*/ 1124 w 1152"/>
                <a:gd name="T27" fmla="*/ 401 h 694"/>
                <a:gd name="T28" fmla="*/ 866 w 1152"/>
                <a:gd name="T29" fmla="*/ 401 h 694"/>
                <a:gd name="T30" fmla="*/ 866 w 1152"/>
                <a:gd name="T31" fmla="*/ 173 h 694"/>
                <a:gd name="T32" fmla="*/ 840 w 1152"/>
                <a:gd name="T33" fmla="*/ 187 h 694"/>
                <a:gd name="T34" fmla="*/ 840 w 1152"/>
                <a:gd name="T35" fmla="*/ 218 h 694"/>
                <a:gd name="T36" fmla="*/ 790 w 1152"/>
                <a:gd name="T37" fmla="*/ 218 h 694"/>
                <a:gd name="T38" fmla="*/ 741 w 1152"/>
                <a:gd name="T39" fmla="*/ 249 h 694"/>
                <a:gd name="T40" fmla="*/ 840 w 1152"/>
                <a:gd name="T41" fmla="*/ 249 h 694"/>
                <a:gd name="T42" fmla="*/ 840 w 1152"/>
                <a:gd name="T43" fmla="*/ 401 h 694"/>
                <a:gd name="T44" fmla="*/ 703 w 1152"/>
                <a:gd name="T45" fmla="*/ 401 h 694"/>
                <a:gd name="T46" fmla="*/ 703 w 1152"/>
                <a:gd name="T47" fmla="*/ 270 h 694"/>
                <a:gd name="T48" fmla="*/ 674 w 1152"/>
                <a:gd name="T49" fmla="*/ 289 h 694"/>
                <a:gd name="T50" fmla="*/ 674 w 1152"/>
                <a:gd name="T51" fmla="*/ 401 h 694"/>
                <a:gd name="T52" fmla="*/ 487 w 1152"/>
                <a:gd name="T53" fmla="*/ 401 h 694"/>
                <a:gd name="T54" fmla="*/ 440 w 1152"/>
                <a:gd name="T55" fmla="*/ 429 h 694"/>
                <a:gd name="T56" fmla="*/ 674 w 1152"/>
                <a:gd name="T57" fmla="*/ 429 h 694"/>
                <a:gd name="T58" fmla="*/ 674 w 1152"/>
                <a:gd name="T59" fmla="*/ 581 h 694"/>
                <a:gd name="T60" fmla="*/ 341 w 1152"/>
                <a:gd name="T61" fmla="*/ 581 h 694"/>
                <a:gd name="T62" fmla="*/ 341 w 1152"/>
                <a:gd name="T63" fmla="*/ 488 h 694"/>
                <a:gd name="T64" fmla="*/ 310 w 1152"/>
                <a:gd name="T65" fmla="*/ 507 h 694"/>
                <a:gd name="T66" fmla="*/ 310 w 1152"/>
                <a:gd name="T67" fmla="*/ 581 h 694"/>
                <a:gd name="T68" fmla="*/ 187 w 1152"/>
                <a:gd name="T69" fmla="*/ 581 h 694"/>
                <a:gd name="T70" fmla="*/ 0 w 1152"/>
                <a:gd name="T71" fmla="*/ 694 h 694"/>
                <a:gd name="T72" fmla="*/ 1152 w 1152"/>
                <a:gd name="T73" fmla="*/ 694 h 694"/>
                <a:gd name="T74" fmla="*/ 1152 w 1152"/>
                <a:gd name="T7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2" h="694">
                  <a:moveTo>
                    <a:pt x="703" y="581"/>
                  </a:moveTo>
                  <a:lnTo>
                    <a:pt x="703" y="429"/>
                  </a:lnTo>
                  <a:lnTo>
                    <a:pt x="840" y="429"/>
                  </a:lnTo>
                  <a:lnTo>
                    <a:pt x="840" y="581"/>
                  </a:lnTo>
                  <a:lnTo>
                    <a:pt x="703" y="581"/>
                  </a:lnTo>
                  <a:moveTo>
                    <a:pt x="866" y="581"/>
                  </a:moveTo>
                  <a:lnTo>
                    <a:pt x="866" y="429"/>
                  </a:lnTo>
                  <a:lnTo>
                    <a:pt x="1124" y="429"/>
                  </a:lnTo>
                  <a:lnTo>
                    <a:pt x="1124" y="581"/>
                  </a:lnTo>
                  <a:lnTo>
                    <a:pt x="866" y="581"/>
                  </a:lnTo>
                  <a:moveTo>
                    <a:pt x="1152" y="0"/>
                  </a:moveTo>
                  <a:lnTo>
                    <a:pt x="1058" y="57"/>
                  </a:lnTo>
                  <a:lnTo>
                    <a:pt x="1124" y="57"/>
                  </a:lnTo>
                  <a:lnTo>
                    <a:pt x="1124" y="401"/>
                  </a:lnTo>
                  <a:lnTo>
                    <a:pt x="866" y="401"/>
                  </a:lnTo>
                  <a:lnTo>
                    <a:pt x="866" y="173"/>
                  </a:lnTo>
                  <a:lnTo>
                    <a:pt x="840" y="187"/>
                  </a:lnTo>
                  <a:lnTo>
                    <a:pt x="840" y="218"/>
                  </a:lnTo>
                  <a:lnTo>
                    <a:pt x="790" y="218"/>
                  </a:lnTo>
                  <a:lnTo>
                    <a:pt x="741" y="249"/>
                  </a:lnTo>
                  <a:lnTo>
                    <a:pt x="840" y="249"/>
                  </a:lnTo>
                  <a:lnTo>
                    <a:pt x="840" y="401"/>
                  </a:lnTo>
                  <a:lnTo>
                    <a:pt x="703" y="401"/>
                  </a:lnTo>
                  <a:lnTo>
                    <a:pt x="703" y="270"/>
                  </a:lnTo>
                  <a:lnTo>
                    <a:pt x="674" y="289"/>
                  </a:lnTo>
                  <a:lnTo>
                    <a:pt x="674" y="401"/>
                  </a:lnTo>
                  <a:lnTo>
                    <a:pt x="487" y="401"/>
                  </a:lnTo>
                  <a:lnTo>
                    <a:pt x="440" y="429"/>
                  </a:lnTo>
                  <a:lnTo>
                    <a:pt x="674" y="429"/>
                  </a:lnTo>
                  <a:lnTo>
                    <a:pt x="674" y="581"/>
                  </a:lnTo>
                  <a:lnTo>
                    <a:pt x="341" y="581"/>
                  </a:lnTo>
                  <a:lnTo>
                    <a:pt x="341" y="488"/>
                  </a:lnTo>
                  <a:lnTo>
                    <a:pt x="310" y="507"/>
                  </a:lnTo>
                  <a:lnTo>
                    <a:pt x="310" y="581"/>
                  </a:lnTo>
                  <a:lnTo>
                    <a:pt x="187" y="581"/>
                  </a:lnTo>
                  <a:lnTo>
                    <a:pt x="0" y="694"/>
                  </a:lnTo>
                  <a:lnTo>
                    <a:pt x="1152" y="694"/>
                  </a:lnTo>
                  <a:lnTo>
                    <a:pt x="11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3" name="Freeform 103"/>
            <p:cNvSpPr>
              <a:spLocks/>
            </p:cNvSpPr>
            <p:nvPr/>
          </p:nvSpPr>
          <p:spPr bwMode="auto">
            <a:xfrm>
              <a:off x="4594" y="1728"/>
              <a:ext cx="50" cy="31"/>
            </a:xfrm>
            <a:custGeom>
              <a:avLst/>
              <a:gdLst>
                <a:gd name="T0" fmla="*/ 50 w 50"/>
                <a:gd name="T1" fmla="*/ 0 h 31"/>
                <a:gd name="T2" fmla="*/ 0 w 50"/>
                <a:gd name="T3" fmla="*/ 31 h 31"/>
                <a:gd name="T4" fmla="*/ 50 w 50"/>
                <a:gd name="T5" fmla="*/ 31 h 31"/>
                <a:gd name="T6" fmla="*/ 50 w 50"/>
                <a:gd name="T7" fmla="*/ 0 h 31"/>
              </a:gdLst>
              <a:ahLst/>
              <a:cxnLst>
                <a:cxn ang="0">
                  <a:pos x="T0" y="T1"/>
                </a:cxn>
                <a:cxn ang="0">
                  <a:pos x="T2" y="T3"/>
                </a:cxn>
                <a:cxn ang="0">
                  <a:pos x="T4" y="T5"/>
                </a:cxn>
                <a:cxn ang="0">
                  <a:pos x="T6" y="T7"/>
                </a:cxn>
              </a:cxnLst>
              <a:rect l="0" t="0" r="r" b="b"/>
              <a:pathLst>
                <a:path w="50" h="31">
                  <a:moveTo>
                    <a:pt x="50" y="0"/>
                  </a:moveTo>
                  <a:lnTo>
                    <a:pt x="0" y="31"/>
                  </a:lnTo>
                  <a:lnTo>
                    <a:pt x="50" y="31"/>
                  </a:lnTo>
                  <a:lnTo>
                    <a:pt x="5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4" name="Freeform 104"/>
            <p:cNvSpPr>
              <a:spLocks/>
            </p:cNvSpPr>
            <p:nvPr/>
          </p:nvSpPr>
          <p:spPr bwMode="auto">
            <a:xfrm>
              <a:off x="4594" y="1728"/>
              <a:ext cx="50" cy="31"/>
            </a:xfrm>
            <a:custGeom>
              <a:avLst/>
              <a:gdLst>
                <a:gd name="T0" fmla="*/ 50 w 50"/>
                <a:gd name="T1" fmla="*/ 0 h 31"/>
                <a:gd name="T2" fmla="*/ 0 w 50"/>
                <a:gd name="T3" fmla="*/ 31 h 31"/>
                <a:gd name="T4" fmla="*/ 50 w 50"/>
                <a:gd name="T5" fmla="*/ 31 h 31"/>
                <a:gd name="T6" fmla="*/ 50 w 50"/>
                <a:gd name="T7" fmla="*/ 0 h 31"/>
              </a:gdLst>
              <a:ahLst/>
              <a:cxnLst>
                <a:cxn ang="0">
                  <a:pos x="T0" y="T1"/>
                </a:cxn>
                <a:cxn ang="0">
                  <a:pos x="T2" y="T3"/>
                </a:cxn>
                <a:cxn ang="0">
                  <a:pos x="T4" y="T5"/>
                </a:cxn>
                <a:cxn ang="0">
                  <a:pos x="T6" y="T7"/>
                </a:cxn>
              </a:cxnLst>
              <a:rect l="0" t="0" r="r" b="b"/>
              <a:pathLst>
                <a:path w="50" h="31">
                  <a:moveTo>
                    <a:pt x="50" y="0"/>
                  </a:moveTo>
                  <a:lnTo>
                    <a:pt x="0" y="31"/>
                  </a:lnTo>
                  <a:lnTo>
                    <a:pt x="50" y="31"/>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5" name="Freeform 105"/>
            <p:cNvSpPr>
              <a:spLocks/>
            </p:cNvSpPr>
            <p:nvPr/>
          </p:nvSpPr>
          <p:spPr bwMode="auto">
            <a:xfrm>
              <a:off x="4670" y="1598"/>
              <a:ext cx="258" cy="344"/>
            </a:xfrm>
            <a:custGeom>
              <a:avLst/>
              <a:gdLst>
                <a:gd name="T0" fmla="*/ 258 w 258"/>
                <a:gd name="T1" fmla="*/ 0 h 344"/>
                <a:gd name="T2" fmla="*/ 192 w 258"/>
                <a:gd name="T3" fmla="*/ 0 h 344"/>
                <a:gd name="T4" fmla="*/ 0 w 258"/>
                <a:gd name="T5" fmla="*/ 116 h 344"/>
                <a:gd name="T6" fmla="*/ 0 w 258"/>
                <a:gd name="T7" fmla="*/ 344 h 344"/>
                <a:gd name="T8" fmla="*/ 258 w 258"/>
                <a:gd name="T9" fmla="*/ 344 h 344"/>
                <a:gd name="T10" fmla="*/ 258 w 258"/>
                <a:gd name="T11" fmla="*/ 0 h 344"/>
              </a:gdLst>
              <a:ahLst/>
              <a:cxnLst>
                <a:cxn ang="0">
                  <a:pos x="T0" y="T1"/>
                </a:cxn>
                <a:cxn ang="0">
                  <a:pos x="T2" y="T3"/>
                </a:cxn>
                <a:cxn ang="0">
                  <a:pos x="T4" y="T5"/>
                </a:cxn>
                <a:cxn ang="0">
                  <a:pos x="T6" y="T7"/>
                </a:cxn>
                <a:cxn ang="0">
                  <a:pos x="T8" y="T9"/>
                </a:cxn>
                <a:cxn ang="0">
                  <a:pos x="T10" y="T11"/>
                </a:cxn>
              </a:cxnLst>
              <a:rect l="0" t="0" r="r" b="b"/>
              <a:pathLst>
                <a:path w="258" h="344">
                  <a:moveTo>
                    <a:pt x="258" y="0"/>
                  </a:moveTo>
                  <a:lnTo>
                    <a:pt x="192" y="0"/>
                  </a:lnTo>
                  <a:lnTo>
                    <a:pt x="0" y="116"/>
                  </a:lnTo>
                  <a:lnTo>
                    <a:pt x="0" y="344"/>
                  </a:lnTo>
                  <a:lnTo>
                    <a:pt x="258" y="344"/>
                  </a:lnTo>
                  <a:lnTo>
                    <a:pt x="258"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6" name="Freeform 106"/>
            <p:cNvSpPr>
              <a:spLocks/>
            </p:cNvSpPr>
            <p:nvPr/>
          </p:nvSpPr>
          <p:spPr bwMode="auto">
            <a:xfrm>
              <a:off x="4670" y="1598"/>
              <a:ext cx="258" cy="344"/>
            </a:xfrm>
            <a:custGeom>
              <a:avLst/>
              <a:gdLst>
                <a:gd name="T0" fmla="*/ 258 w 258"/>
                <a:gd name="T1" fmla="*/ 0 h 344"/>
                <a:gd name="T2" fmla="*/ 192 w 258"/>
                <a:gd name="T3" fmla="*/ 0 h 344"/>
                <a:gd name="T4" fmla="*/ 0 w 258"/>
                <a:gd name="T5" fmla="*/ 116 h 344"/>
                <a:gd name="T6" fmla="*/ 0 w 258"/>
                <a:gd name="T7" fmla="*/ 344 h 344"/>
                <a:gd name="T8" fmla="*/ 258 w 258"/>
                <a:gd name="T9" fmla="*/ 344 h 344"/>
                <a:gd name="T10" fmla="*/ 258 w 258"/>
                <a:gd name="T11" fmla="*/ 0 h 344"/>
              </a:gdLst>
              <a:ahLst/>
              <a:cxnLst>
                <a:cxn ang="0">
                  <a:pos x="T0" y="T1"/>
                </a:cxn>
                <a:cxn ang="0">
                  <a:pos x="T2" y="T3"/>
                </a:cxn>
                <a:cxn ang="0">
                  <a:pos x="T4" y="T5"/>
                </a:cxn>
                <a:cxn ang="0">
                  <a:pos x="T6" y="T7"/>
                </a:cxn>
                <a:cxn ang="0">
                  <a:pos x="T8" y="T9"/>
                </a:cxn>
                <a:cxn ang="0">
                  <a:pos x="T10" y="T11"/>
                </a:cxn>
              </a:cxnLst>
              <a:rect l="0" t="0" r="r" b="b"/>
              <a:pathLst>
                <a:path w="258" h="344">
                  <a:moveTo>
                    <a:pt x="258" y="0"/>
                  </a:moveTo>
                  <a:lnTo>
                    <a:pt x="192" y="0"/>
                  </a:lnTo>
                  <a:lnTo>
                    <a:pt x="0" y="116"/>
                  </a:lnTo>
                  <a:lnTo>
                    <a:pt x="0" y="344"/>
                  </a:lnTo>
                  <a:lnTo>
                    <a:pt x="258" y="344"/>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7" name="Freeform 107"/>
            <p:cNvSpPr>
              <a:spLocks/>
            </p:cNvSpPr>
            <p:nvPr/>
          </p:nvSpPr>
          <p:spPr bwMode="auto">
            <a:xfrm>
              <a:off x="3991" y="2048"/>
              <a:ext cx="123" cy="74"/>
            </a:xfrm>
            <a:custGeom>
              <a:avLst/>
              <a:gdLst>
                <a:gd name="T0" fmla="*/ 123 w 123"/>
                <a:gd name="T1" fmla="*/ 0 h 74"/>
                <a:gd name="T2" fmla="*/ 0 w 123"/>
                <a:gd name="T3" fmla="*/ 74 h 74"/>
                <a:gd name="T4" fmla="*/ 123 w 123"/>
                <a:gd name="T5" fmla="*/ 74 h 74"/>
                <a:gd name="T6" fmla="*/ 123 w 123"/>
                <a:gd name="T7" fmla="*/ 0 h 74"/>
              </a:gdLst>
              <a:ahLst/>
              <a:cxnLst>
                <a:cxn ang="0">
                  <a:pos x="T0" y="T1"/>
                </a:cxn>
                <a:cxn ang="0">
                  <a:pos x="T2" y="T3"/>
                </a:cxn>
                <a:cxn ang="0">
                  <a:pos x="T4" y="T5"/>
                </a:cxn>
                <a:cxn ang="0">
                  <a:pos x="T6" y="T7"/>
                </a:cxn>
              </a:cxnLst>
              <a:rect l="0" t="0" r="r" b="b"/>
              <a:pathLst>
                <a:path w="123" h="74">
                  <a:moveTo>
                    <a:pt x="123" y="0"/>
                  </a:moveTo>
                  <a:lnTo>
                    <a:pt x="0" y="74"/>
                  </a:lnTo>
                  <a:lnTo>
                    <a:pt x="123" y="74"/>
                  </a:lnTo>
                  <a:lnTo>
                    <a:pt x="12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8" name="Freeform 108"/>
            <p:cNvSpPr>
              <a:spLocks/>
            </p:cNvSpPr>
            <p:nvPr/>
          </p:nvSpPr>
          <p:spPr bwMode="auto">
            <a:xfrm>
              <a:off x="3991" y="2048"/>
              <a:ext cx="123" cy="74"/>
            </a:xfrm>
            <a:custGeom>
              <a:avLst/>
              <a:gdLst>
                <a:gd name="T0" fmla="*/ 123 w 123"/>
                <a:gd name="T1" fmla="*/ 0 h 74"/>
                <a:gd name="T2" fmla="*/ 0 w 123"/>
                <a:gd name="T3" fmla="*/ 74 h 74"/>
                <a:gd name="T4" fmla="*/ 123 w 123"/>
                <a:gd name="T5" fmla="*/ 74 h 74"/>
                <a:gd name="T6" fmla="*/ 123 w 123"/>
                <a:gd name="T7" fmla="*/ 0 h 74"/>
              </a:gdLst>
              <a:ahLst/>
              <a:cxnLst>
                <a:cxn ang="0">
                  <a:pos x="T0" y="T1"/>
                </a:cxn>
                <a:cxn ang="0">
                  <a:pos x="T2" y="T3"/>
                </a:cxn>
                <a:cxn ang="0">
                  <a:pos x="T4" y="T5"/>
                </a:cxn>
                <a:cxn ang="0">
                  <a:pos x="T6" y="T7"/>
                </a:cxn>
              </a:cxnLst>
              <a:rect l="0" t="0" r="r" b="b"/>
              <a:pathLst>
                <a:path w="123" h="74">
                  <a:moveTo>
                    <a:pt x="123" y="0"/>
                  </a:moveTo>
                  <a:lnTo>
                    <a:pt x="0" y="74"/>
                  </a:lnTo>
                  <a:lnTo>
                    <a:pt x="123" y="74"/>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19" name="Rectangle 109"/>
            <p:cNvSpPr>
              <a:spLocks noChangeArrowheads="1"/>
            </p:cNvSpPr>
            <p:nvPr/>
          </p:nvSpPr>
          <p:spPr bwMode="auto">
            <a:xfrm>
              <a:off x="4670" y="1970"/>
              <a:ext cx="258" cy="152"/>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0" name="Rectangle 110"/>
            <p:cNvSpPr>
              <a:spLocks noChangeArrowheads="1"/>
            </p:cNvSpPr>
            <p:nvPr/>
          </p:nvSpPr>
          <p:spPr bwMode="auto">
            <a:xfrm>
              <a:off x="4670" y="1970"/>
              <a:ext cx="258"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1" name="Freeform 111"/>
            <p:cNvSpPr>
              <a:spLocks/>
            </p:cNvSpPr>
            <p:nvPr/>
          </p:nvSpPr>
          <p:spPr bwMode="auto">
            <a:xfrm>
              <a:off x="4291" y="1830"/>
              <a:ext cx="187" cy="112"/>
            </a:xfrm>
            <a:custGeom>
              <a:avLst/>
              <a:gdLst>
                <a:gd name="T0" fmla="*/ 187 w 187"/>
                <a:gd name="T1" fmla="*/ 0 h 112"/>
                <a:gd name="T2" fmla="*/ 0 w 187"/>
                <a:gd name="T3" fmla="*/ 112 h 112"/>
                <a:gd name="T4" fmla="*/ 187 w 187"/>
                <a:gd name="T5" fmla="*/ 112 h 112"/>
                <a:gd name="T6" fmla="*/ 187 w 187"/>
                <a:gd name="T7" fmla="*/ 0 h 112"/>
              </a:gdLst>
              <a:ahLst/>
              <a:cxnLst>
                <a:cxn ang="0">
                  <a:pos x="T0" y="T1"/>
                </a:cxn>
                <a:cxn ang="0">
                  <a:pos x="T2" y="T3"/>
                </a:cxn>
                <a:cxn ang="0">
                  <a:pos x="T4" y="T5"/>
                </a:cxn>
                <a:cxn ang="0">
                  <a:pos x="T6" y="T7"/>
                </a:cxn>
              </a:cxnLst>
              <a:rect l="0" t="0" r="r" b="b"/>
              <a:pathLst>
                <a:path w="187" h="112">
                  <a:moveTo>
                    <a:pt x="187" y="0"/>
                  </a:moveTo>
                  <a:lnTo>
                    <a:pt x="0" y="112"/>
                  </a:lnTo>
                  <a:lnTo>
                    <a:pt x="187" y="112"/>
                  </a:lnTo>
                  <a:lnTo>
                    <a:pt x="187"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2" name="Freeform 112"/>
            <p:cNvSpPr>
              <a:spLocks/>
            </p:cNvSpPr>
            <p:nvPr/>
          </p:nvSpPr>
          <p:spPr bwMode="auto">
            <a:xfrm>
              <a:off x="4291" y="1830"/>
              <a:ext cx="187" cy="112"/>
            </a:xfrm>
            <a:custGeom>
              <a:avLst/>
              <a:gdLst>
                <a:gd name="T0" fmla="*/ 187 w 187"/>
                <a:gd name="T1" fmla="*/ 0 h 112"/>
                <a:gd name="T2" fmla="*/ 0 w 187"/>
                <a:gd name="T3" fmla="*/ 112 h 112"/>
                <a:gd name="T4" fmla="*/ 187 w 187"/>
                <a:gd name="T5" fmla="*/ 112 h 112"/>
                <a:gd name="T6" fmla="*/ 187 w 187"/>
                <a:gd name="T7" fmla="*/ 0 h 112"/>
              </a:gdLst>
              <a:ahLst/>
              <a:cxnLst>
                <a:cxn ang="0">
                  <a:pos x="T0" y="T1"/>
                </a:cxn>
                <a:cxn ang="0">
                  <a:pos x="T2" y="T3"/>
                </a:cxn>
                <a:cxn ang="0">
                  <a:pos x="T4" y="T5"/>
                </a:cxn>
                <a:cxn ang="0">
                  <a:pos x="T6" y="T7"/>
                </a:cxn>
              </a:cxnLst>
              <a:rect l="0" t="0" r="r" b="b"/>
              <a:pathLst>
                <a:path w="187" h="112">
                  <a:moveTo>
                    <a:pt x="187" y="0"/>
                  </a:moveTo>
                  <a:lnTo>
                    <a:pt x="0" y="112"/>
                  </a:lnTo>
                  <a:lnTo>
                    <a:pt x="187" y="112"/>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3" name="Freeform 113"/>
            <p:cNvSpPr>
              <a:spLocks/>
            </p:cNvSpPr>
            <p:nvPr/>
          </p:nvSpPr>
          <p:spPr bwMode="auto">
            <a:xfrm>
              <a:off x="4145" y="1970"/>
              <a:ext cx="333" cy="152"/>
            </a:xfrm>
            <a:custGeom>
              <a:avLst/>
              <a:gdLst>
                <a:gd name="T0" fmla="*/ 333 w 333"/>
                <a:gd name="T1" fmla="*/ 0 h 152"/>
                <a:gd name="T2" fmla="*/ 99 w 333"/>
                <a:gd name="T3" fmla="*/ 0 h 152"/>
                <a:gd name="T4" fmla="*/ 0 w 333"/>
                <a:gd name="T5" fmla="*/ 59 h 152"/>
                <a:gd name="T6" fmla="*/ 0 w 333"/>
                <a:gd name="T7" fmla="*/ 152 h 152"/>
                <a:gd name="T8" fmla="*/ 333 w 333"/>
                <a:gd name="T9" fmla="*/ 152 h 152"/>
                <a:gd name="T10" fmla="*/ 333 w 333"/>
                <a:gd name="T11" fmla="*/ 0 h 152"/>
              </a:gdLst>
              <a:ahLst/>
              <a:cxnLst>
                <a:cxn ang="0">
                  <a:pos x="T0" y="T1"/>
                </a:cxn>
                <a:cxn ang="0">
                  <a:pos x="T2" y="T3"/>
                </a:cxn>
                <a:cxn ang="0">
                  <a:pos x="T4" y="T5"/>
                </a:cxn>
                <a:cxn ang="0">
                  <a:pos x="T6" y="T7"/>
                </a:cxn>
                <a:cxn ang="0">
                  <a:pos x="T8" y="T9"/>
                </a:cxn>
                <a:cxn ang="0">
                  <a:pos x="T10" y="T11"/>
                </a:cxn>
              </a:cxnLst>
              <a:rect l="0" t="0" r="r" b="b"/>
              <a:pathLst>
                <a:path w="333" h="152">
                  <a:moveTo>
                    <a:pt x="333" y="0"/>
                  </a:moveTo>
                  <a:lnTo>
                    <a:pt x="99" y="0"/>
                  </a:lnTo>
                  <a:lnTo>
                    <a:pt x="0" y="59"/>
                  </a:lnTo>
                  <a:lnTo>
                    <a:pt x="0" y="152"/>
                  </a:lnTo>
                  <a:lnTo>
                    <a:pt x="333" y="152"/>
                  </a:lnTo>
                  <a:lnTo>
                    <a:pt x="33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4" name="Freeform 114"/>
            <p:cNvSpPr>
              <a:spLocks/>
            </p:cNvSpPr>
            <p:nvPr/>
          </p:nvSpPr>
          <p:spPr bwMode="auto">
            <a:xfrm>
              <a:off x="4145" y="1970"/>
              <a:ext cx="333" cy="152"/>
            </a:xfrm>
            <a:custGeom>
              <a:avLst/>
              <a:gdLst>
                <a:gd name="T0" fmla="*/ 333 w 333"/>
                <a:gd name="T1" fmla="*/ 0 h 152"/>
                <a:gd name="T2" fmla="*/ 99 w 333"/>
                <a:gd name="T3" fmla="*/ 0 h 152"/>
                <a:gd name="T4" fmla="*/ 0 w 333"/>
                <a:gd name="T5" fmla="*/ 59 h 152"/>
                <a:gd name="T6" fmla="*/ 0 w 333"/>
                <a:gd name="T7" fmla="*/ 152 h 152"/>
                <a:gd name="T8" fmla="*/ 333 w 333"/>
                <a:gd name="T9" fmla="*/ 152 h 152"/>
                <a:gd name="T10" fmla="*/ 333 w 333"/>
                <a:gd name="T11" fmla="*/ 0 h 152"/>
              </a:gdLst>
              <a:ahLst/>
              <a:cxnLst>
                <a:cxn ang="0">
                  <a:pos x="T0" y="T1"/>
                </a:cxn>
                <a:cxn ang="0">
                  <a:pos x="T2" y="T3"/>
                </a:cxn>
                <a:cxn ang="0">
                  <a:pos x="T4" y="T5"/>
                </a:cxn>
                <a:cxn ang="0">
                  <a:pos x="T6" y="T7"/>
                </a:cxn>
                <a:cxn ang="0">
                  <a:pos x="T8" y="T9"/>
                </a:cxn>
                <a:cxn ang="0">
                  <a:pos x="T10" y="T11"/>
                </a:cxn>
              </a:cxnLst>
              <a:rect l="0" t="0" r="r" b="b"/>
              <a:pathLst>
                <a:path w="333" h="152">
                  <a:moveTo>
                    <a:pt x="333" y="0"/>
                  </a:moveTo>
                  <a:lnTo>
                    <a:pt x="99" y="0"/>
                  </a:lnTo>
                  <a:lnTo>
                    <a:pt x="0" y="59"/>
                  </a:lnTo>
                  <a:lnTo>
                    <a:pt x="0" y="152"/>
                  </a:lnTo>
                  <a:lnTo>
                    <a:pt x="333" y="152"/>
                  </a:lnTo>
                  <a:lnTo>
                    <a:pt x="3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5" name="Freeform 115"/>
            <p:cNvSpPr>
              <a:spLocks/>
            </p:cNvSpPr>
            <p:nvPr/>
          </p:nvSpPr>
          <p:spPr bwMode="auto">
            <a:xfrm>
              <a:off x="4507" y="1790"/>
              <a:ext cx="137" cy="152"/>
            </a:xfrm>
            <a:custGeom>
              <a:avLst/>
              <a:gdLst>
                <a:gd name="T0" fmla="*/ 137 w 137"/>
                <a:gd name="T1" fmla="*/ 0 h 152"/>
                <a:gd name="T2" fmla="*/ 38 w 137"/>
                <a:gd name="T3" fmla="*/ 0 h 152"/>
                <a:gd name="T4" fmla="*/ 0 w 137"/>
                <a:gd name="T5" fmla="*/ 21 h 152"/>
                <a:gd name="T6" fmla="*/ 0 w 137"/>
                <a:gd name="T7" fmla="*/ 152 h 152"/>
                <a:gd name="T8" fmla="*/ 137 w 137"/>
                <a:gd name="T9" fmla="*/ 152 h 152"/>
                <a:gd name="T10" fmla="*/ 137 w 137"/>
                <a:gd name="T11" fmla="*/ 0 h 152"/>
              </a:gdLst>
              <a:ahLst/>
              <a:cxnLst>
                <a:cxn ang="0">
                  <a:pos x="T0" y="T1"/>
                </a:cxn>
                <a:cxn ang="0">
                  <a:pos x="T2" y="T3"/>
                </a:cxn>
                <a:cxn ang="0">
                  <a:pos x="T4" y="T5"/>
                </a:cxn>
                <a:cxn ang="0">
                  <a:pos x="T6" y="T7"/>
                </a:cxn>
                <a:cxn ang="0">
                  <a:pos x="T8" y="T9"/>
                </a:cxn>
                <a:cxn ang="0">
                  <a:pos x="T10" y="T11"/>
                </a:cxn>
              </a:cxnLst>
              <a:rect l="0" t="0" r="r" b="b"/>
              <a:pathLst>
                <a:path w="137" h="152">
                  <a:moveTo>
                    <a:pt x="137" y="0"/>
                  </a:moveTo>
                  <a:lnTo>
                    <a:pt x="38" y="0"/>
                  </a:lnTo>
                  <a:lnTo>
                    <a:pt x="0" y="21"/>
                  </a:lnTo>
                  <a:lnTo>
                    <a:pt x="0" y="152"/>
                  </a:lnTo>
                  <a:lnTo>
                    <a:pt x="137" y="152"/>
                  </a:lnTo>
                  <a:lnTo>
                    <a:pt x="137"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6" name="Freeform 116"/>
            <p:cNvSpPr>
              <a:spLocks/>
            </p:cNvSpPr>
            <p:nvPr/>
          </p:nvSpPr>
          <p:spPr bwMode="auto">
            <a:xfrm>
              <a:off x="4507" y="1790"/>
              <a:ext cx="137" cy="152"/>
            </a:xfrm>
            <a:custGeom>
              <a:avLst/>
              <a:gdLst>
                <a:gd name="T0" fmla="*/ 137 w 137"/>
                <a:gd name="T1" fmla="*/ 0 h 152"/>
                <a:gd name="T2" fmla="*/ 38 w 137"/>
                <a:gd name="T3" fmla="*/ 0 h 152"/>
                <a:gd name="T4" fmla="*/ 0 w 137"/>
                <a:gd name="T5" fmla="*/ 21 h 152"/>
                <a:gd name="T6" fmla="*/ 0 w 137"/>
                <a:gd name="T7" fmla="*/ 152 h 152"/>
                <a:gd name="T8" fmla="*/ 137 w 137"/>
                <a:gd name="T9" fmla="*/ 152 h 152"/>
                <a:gd name="T10" fmla="*/ 137 w 137"/>
                <a:gd name="T11" fmla="*/ 0 h 152"/>
              </a:gdLst>
              <a:ahLst/>
              <a:cxnLst>
                <a:cxn ang="0">
                  <a:pos x="T0" y="T1"/>
                </a:cxn>
                <a:cxn ang="0">
                  <a:pos x="T2" y="T3"/>
                </a:cxn>
                <a:cxn ang="0">
                  <a:pos x="T4" y="T5"/>
                </a:cxn>
                <a:cxn ang="0">
                  <a:pos x="T6" y="T7"/>
                </a:cxn>
                <a:cxn ang="0">
                  <a:pos x="T8" y="T9"/>
                </a:cxn>
                <a:cxn ang="0">
                  <a:pos x="T10" y="T11"/>
                </a:cxn>
              </a:cxnLst>
              <a:rect l="0" t="0" r="r" b="b"/>
              <a:pathLst>
                <a:path w="137" h="152">
                  <a:moveTo>
                    <a:pt x="137" y="0"/>
                  </a:moveTo>
                  <a:lnTo>
                    <a:pt x="38" y="0"/>
                  </a:lnTo>
                  <a:lnTo>
                    <a:pt x="0" y="21"/>
                  </a:lnTo>
                  <a:lnTo>
                    <a:pt x="0" y="152"/>
                  </a:lnTo>
                  <a:lnTo>
                    <a:pt x="137" y="152"/>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7" name="Rectangle 117"/>
            <p:cNvSpPr>
              <a:spLocks noChangeArrowheads="1"/>
            </p:cNvSpPr>
            <p:nvPr/>
          </p:nvSpPr>
          <p:spPr bwMode="auto">
            <a:xfrm>
              <a:off x="4507" y="1970"/>
              <a:ext cx="137" cy="152"/>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8" name="Rectangle 118"/>
            <p:cNvSpPr>
              <a:spLocks noChangeArrowheads="1"/>
            </p:cNvSpPr>
            <p:nvPr/>
          </p:nvSpPr>
          <p:spPr bwMode="auto">
            <a:xfrm>
              <a:off x="4507" y="1970"/>
              <a:ext cx="137"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29" name="Rectangle 119"/>
            <p:cNvSpPr>
              <a:spLocks noChangeArrowheads="1"/>
            </p:cNvSpPr>
            <p:nvPr/>
          </p:nvSpPr>
          <p:spPr bwMode="auto">
            <a:xfrm>
              <a:off x="7013" y="1885"/>
              <a:ext cx="160" cy="163"/>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0" name="Rectangle 120"/>
            <p:cNvSpPr>
              <a:spLocks noChangeArrowheads="1"/>
            </p:cNvSpPr>
            <p:nvPr/>
          </p:nvSpPr>
          <p:spPr bwMode="auto">
            <a:xfrm>
              <a:off x="7013" y="1885"/>
              <a:ext cx="160"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1" name="Rectangle 121"/>
            <p:cNvSpPr>
              <a:spLocks noChangeArrowheads="1"/>
            </p:cNvSpPr>
            <p:nvPr/>
          </p:nvSpPr>
          <p:spPr bwMode="auto">
            <a:xfrm>
              <a:off x="6828" y="1885"/>
              <a:ext cx="163" cy="163"/>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2" name="Rectangle 122"/>
            <p:cNvSpPr>
              <a:spLocks noChangeArrowheads="1"/>
            </p:cNvSpPr>
            <p:nvPr/>
          </p:nvSpPr>
          <p:spPr bwMode="auto">
            <a:xfrm>
              <a:off x="6828" y="1885"/>
              <a:ext cx="16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3" name="Rectangle 123"/>
            <p:cNvSpPr>
              <a:spLocks noChangeArrowheads="1"/>
            </p:cNvSpPr>
            <p:nvPr/>
          </p:nvSpPr>
          <p:spPr bwMode="auto">
            <a:xfrm>
              <a:off x="7013" y="1702"/>
              <a:ext cx="160" cy="157"/>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4" name="Rectangle 124"/>
            <p:cNvSpPr>
              <a:spLocks noChangeArrowheads="1"/>
            </p:cNvSpPr>
            <p:nvPr/>
          </p:nvSpPr>
          <p:spPr bwMode="auto">
            <a:xfrm>
              <a:off x="7013" y="1702"/>
              <a:ext cx="16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5" name="Rectangle 125"/>
            <p:cNvSpPr>
              <a:spLocks noChangeArrowheads="1"/>
            </p:cNvSpPr>
            <p:nvPr/>
          </p:nvSpPr>
          <p:spPr bwMode="auto">
            <a:xfrm>
              <a:off x="6828" y="1702"/>
              <a:ext cx="163" cy="157"/>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6" name="Rectangle 126"/>
            <p:cNvSpPr>
              <a:spLocks noChangeArrowheads="1"/>
            </p:cNvSpPr>
            <p:nvPr/>
          </p:nvSpPr>
          <p:spPr bwMode="auto">
            <a:xfrm>
              <a:off x="6828" y="1702"/>
              <a:ext cx="16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7" name="Rectangle 127"/>
            <p:cNvSpPr>
              <a:spLocks noChangeArrowheads="1"/>
            </p:cNvSpPr>
            <p:nvPr/>
          </p:nvSpPr>
          <p:spPr bwMode="auto">
            <a:xfrm>
              <a:off x="6828" y="1487"/>
              <a:ext cx="345" cy="194"/>
            </a:xfrm>
            <a:prstGeom prst="rect">
              <a:avLst/>
            </a:prstGeom>
            <a:solidFill>
              <a:srgbClr val="00D8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8" name="Freeform 128"/>
            <p:cNvSpPr>
              <a:spLocks/>
            </p:cNvSpPr>
            <p:nvPr/>
          </p:nvSpPr>
          <p:spPr bwMode="auto">
            <a:xfrm>
              <a:off x="7013" y="2067"/>
              <a:ext cx="160" cy="107"/>
            </a:xfrm>
            <a:custGeom>
              <a:avLst/>
              <a:gdLst>
                <a:gd name="T0" fmla="*/ 61 w 160"/>
                <a:gd name="T1" fmla="*/ 0 h 107"/>
                <a:gd name="T2" fmla="*/ 0 w 160"/>
                <a:gd name="T3" fmla="*/ 0 h 107"/>
                <a:gd name="T4" fmla="*/ 0 w 160"/>
                <a:gd name="T5" fmla="*/ 107 h 107"/>
                <a:gd name="T6" fmla="*/ 160 w 160"/>
                <a:gd name="T7" fmla="*/ 107 h 107"/>
                <a:gd name="T8" fmla="*/ 160 w 160"/>
                <a:gd name="T9" fmla="*/ 0 h 107"/>
                <a:gd name="T10" fmla="*/ 71 w 160"/>
                <a:gd name="T11" fmla="*/ 0 h 107"/>
                <a:gd name="T12" fmla="*/ 61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61" y="0"/>
                  </a:moveTo>
                  <a:lnTo>
                    <a:pt x="0" y="0"/>
                  </a:lnTo>
                  <a:lnTo>
                    <a:pt x="0" y="107"/>
                  </a:lnTo>
                  <a:lnTo>
                    <a:pt x="160" y="107"/>
                  </a:lnTo>
                  <a:lnTo>
                    <a:pt x="160" y="0"/>
                  </a:lnTo>
                  <a:lnTo>
                    <a:pt x="71" y="0"/>
                  </a:lnTo>
                  <a:lnTo>
                    <a:pt x="61"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39" name="Freeform 129"/>
            <p:cNvSpPr>
              <a:spLocks/>
            </p:cNvSpPr>
            <p:nvPr/>
          </p:nvSpPr>
          <p:spPr bwMode="auto">
            <a:xfrm>
              <a:off x="7013" y="2067"/>
              <a:ext cx="160" cy="107"/>
            </a:xfrm>
            <a:custGeom>
              <a:avLst/>
              <a:gdLst>
                <a:gd name="T0" fmla="*/ 61 w 160"/>
                <a:gd name="T1" fmla="*/ 0 h 107"/>
                <a:gd name="T2" fmla="*/ 0 w 160"/>
                <a:gd name="T3" fmla="*/ 0 h 107"/>
                <a:gd name="T4" fmla="*/ 0 w 160"/>
                <a:gd name="T5" fmla="*/ 107 h 107"/>
                <a:gd name="T6" fmla="*/ 160 w 160"/>
                <a:gd name="T7" fmla="*/ 107 h 107"/>
                <a:gd name="T8" fmla="*/ 160 w 160"/>
                <a:gd name="T9" fmla="*/ 0 h 107"/>
                <a:gd name="T10" fmla="*/ 71 w 160"/>
                <a:gd name="T11" fmla="*/ 0 h 107"/>
                <a:gd name="T12" fmla="*/ 61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61" y="0"/>
                  </a:moveTo>
                  <a:lnTo>
                    <a:pt x="0" y="0"/>
                  </a:lnTo>
                  <a:lnTo>
                    <a:pt x="0" y="107"/>
                  </a:lnTo>
                  <a:lnTo>
                    <a:pt x="160" y="107"/>
                  </a:lnTo>
                  <a:lnTo>
                    <a:pt x="160" y="0"/>
                  </a:lnTo>
                  <a:lnTo>
                    <a:pt x="71" y="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0" name="Freeform 130"/>
            <p:cNvSpPr>
              <a:spLocks/>
            </p:cNvSpPr>
            <p:nvPr/>
          </p:nvSpPr>
          <p:spPr bwMode="auto">
            <a:xfrm>
              <a:off x="6828" y="2067"/>
              <a:ext cx="163" cy="107"/>
            </a:xfrm>
            <a:custGeom>
              <a:avLst/>
              <a:gdLst>
                <a:gd name="T0" fmla="*/ 0 w 163"/>
                <a:gd name="T1" fmla="*/ 0 h 107"/>
                <a:gd name="T2" fmla="*/ 0 w 163"/>
                <a:gd name="T3" fmla="*/ 107 h 107"/>
                <a:gd name="T4" fmla="*/ 163 w 163"/>
                <a:gd name="T5" fmla="*/ 107 h 107"/>
                <a:gd name="T6" fmla="*/ 163 w 163"/>
                <a:gd name="T7" fmla="*/ 0 h 107"/>
                <a:gd name="T8" fmla="*/ 78 w 163"/>
                <a:gd name="T9" fmla="*/ 0 h 107"/>
                <a:gd name="T10" fmla="*/ 0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0" y="0"/>
                  </a:moveTo>
                  <a:lnTo>
                    <a:pt x="0" y="107"/>
                  </a:lnTo>
                  <a:lnTo>
                    <a:pt x="163" y="107"/>
                  </a:lnTo>
                  <a:lnTo>
                    <a:pt x="163" y="0"/>
                  </a:lnTo>
                  <a:lnTo>
                    <a:pt x="78" y="0"/>
                  </a:lnTo>
                  <a:lnTo>
                    <a:pt x="0" y="0"/>
                  </a:lnTo>
                  <a:close/>
                </a:path>
              </a:pathLst>
            </a:custGeom>
            <a:solidFill>
              <a:srgbClr val="00D8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1" name="Freeform 131"/>
            <p:cNvSpPr>
              <a:spLocks/>
            </p:cNvSpPr>
            <p:nvPr/>
          </p:nvSpPr>
          <p:spPr bwMode="auto">
            <a:xfrm>
              <a:off x="6828" y="2067"/>
              <a:ext cx="163" cy="107"/>
            </a:xfrm>
            <a:custGeom>
              <a:avLst/>
              <a:gdLst>
                <a:gd name="T0" fmla="*/ 0 w 163"/>
                <a:gd name="T1" fmla="*/ 0 h 107"/>
                <a:gd name="T2" fmla="*/ 0 w 163"/>
                <a:gd name="T3" fmla="*/ 107 h 107"/>
                <a:gd name="T4" fmla="*/ 163 w 163"/>
                <a:gd name="T5" fmla="*/ 107 h 107"/>
                <a:gd name="T6" fmla="*/ 163 w 163"/>
                <a:gd name="T7" fmla="*/ 0 h 107"/>
                <a:gd name="T8" fmla="*/ 78 w 163"/>
                <a:gd name="T9" fmla="*/ 0 h 107"/>
                <a:gd name="T10" fmla="*/ 0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0" y="0"/>
                  </a:moveTo>
                  <a:lnTo>
                    <a:pt x="0" y="107"/>
                  </a:lnTo>
                  <a:lnTo>
                    <a:pt x="163" y="107"/>
                  </a:lnTo>
                  <a:lnTo>
                    <a:pt x="163" y="0"/>
                  </a:lnTo>
                  <a:lnTo>
                    <a:pt x="78"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2" name="Freeform 132"/>
            <p:cNvSpPr>
              <a:spLocks/>
            </p:cNvSpPr>
            <p:nvPr/>
          </p:nvSpPr>
          <p:spPr bwMode="auto">
            <a:xfrm>
              <a:off x="6710" y="1660"/>
              <a:ext cx="582" cy="772"/>
            </a:xfrm>
            <a:custGeom>
              <a:avLst/>
              <a:gdLst>
                <a:gd name="T0" fmla="*/ 0 w 246"/>
                <a:gd name="T1" fmla="*/ 0 h 326"/>
                <a:gd name="T2" fmla="*/ 0 w 246"/>
                <a:gd name="T3" fmla="*/ 298 h 326"/>
                <a:gd name="T4" fmla="*/ 28 w 246"/>
                <a:gd name="T5" fmla="*/ 326 h 326"/>
                <a:gd name="T6" fmla="*/ 218 w 246"/>
                <a:gd name="T7" fmla="*/ 326 h 326"/>
                <a:gd name="T8" fmla="*/ 246 w 246"/>
                <a:gd name="T9" fmla="*/ 298 h 326"/>
                <a:gd name="T10" fmla="*/ 246 w 246"/>
                <a:gd name="T11" fmla="*/ 148 h 326"/>
                <a:gd name="T12" fmla="*/ 218 w 246"/>
                <a:gd name="T13" fmla="*/ 131 h 326"/>
                <a:gd name="T14" fmla="*/ 218 w 246"/>
                <a:gd name="T15" fmla="*/ 242 h 326"/>
                <a:gd name="T16" fmla="*/ 28 w 246"/>
                <a:gd name="T17" fmla="*/ 242 h 326"/>
                <a:gd name="T18" fmla="*/ 28 w 246"/>
                <a:gd name="T19" fmla="*/ 17 h 326"/>
                <a:gd name="T20" fmla="*/ 0 w 246"/>
                <a:gd name="T21"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6" h="326">
                  <a:moveTo>
                    <a:pt x="0" y="0"/>
                  </a:moveTo>
                  <a:cubicBezTo>
                    <a:pt x="0" y="298"/>
                    <a:pt x="0" y="298"/>
                    <a:pt x="0" y="298"/>
                  </a:cubicBezTo>
                  <a:cubicBezTo>
                    <a:pt x="0" y="298"/>
                    <a:pt x="0" y="326"/>
                    <a:pt x="28" y="326"/>
                  </a:cubicBezTo>
                  <a:cubicBezTo>
                    <a:pt x="218" y="326"/>
                    <a:pt x="218" y="326"/>
                    <a:pt x="218" y="326"/>
                  </a:cubicBezTo>
                  <a:cubicBezTo>
                    <a:pt x="218" y="326"/>
                    <a:pt x="246" y="326"/>
                    <a:pt x="246" y="298"/>
                  </a:cubicBezTo>
                  <a:cubicBezTo>
                    <a:pt x="246" y="148"/>
                    <a:pt x="246" y="148"/>
                    <a:pt x="246" y="148"/>
                  </a:cubicBezTo>
                  <a:cubicBezTo>
                    <a:pt x="218" y="131"/>
                    <a:pt x="218" y="131"/>
                    <a:pt x="218" y="131"/>
                  </a:cubicBezTo>
                  <a:cubicBezTo>
                    <a:pt x="218" y="242"/>
                    <a:pt x="218" y="242"/>
                    <a:pt x="218" y="242"/>
                  </a:cubicBezTo>
                  <a:cubicBezTo>
                    <a:pt x="28" y="242"/>
                    <a:pt x="28" y="242"/>
                    <a:pt x="28" y="242"/>
                  </a:cubicBezTo>
                  <a:cubicBezTo>
                    <a:pt x="28" y="17"/>
                    <a:pt x="28" y="17"/>
                    <a:pt x="28" y="17"/>
                  </a:cubicBezTo>
                  <a:cubicBezTo>
                    <a:pt x="0" y="0"/>
                    <a:pt x="0" y="0"/>
                    <a:pt x="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3" name="Freeform 133"/>
            <p:cNvSpPr>
              <a:spLocks noEditPoints="1"/>
            </p:cNvSpPr>
            <p:nvPr/>
          </p:nvSpPr>
          <p:spPr bwMode="auto">
            <a:xfrm>
              <a:off x="6776" y="1700"/>
              <a:ext cx="450" cy="533"/>
            </a:xfrm>
            <a:custGeom>
              <a:avLst/>
              <a:gdLst>
                <a:gd name="T0" fmla="*/ 52 w 450"/>
                <a:gd name="T1" fmla="*/ 474 h 533"/>
                <a:gd name="T2" fmla="*/ 52 w 450"/>
                <a:gd name="T3" fmla="*/ 367 h 533"/>
                <a:gd name="T4" fmla="*/ 130 w 450"/>
                <a:gd name="T5" fmla="*/ 367 h 533"/>
                <a:gd name="T6" fmla="*/ 215 w 450"/>
                <a:gd name="T7" fmla="*/ 367 h 533"/>
                <a:gd name="T8" fmla="*/ 215 w 450"/>
                <a:gd name="T9" fmla="*/ 474 h 533"/>
                <a:gd name="T10" fmla="*/ 52 w 450"/>
                <a:gd name="T11" fmla="*/ 474 h 533"/>
                <a:gd name="T12" fmla="*/ 237 w 450"/>
                <a:gd name="T13" fmla="*/ 474 h 533"/>
                <a:gd name="T14" fmla="*/ 237 w 450"/>
                <a:gd name="T15" fmla="*/ 367 h 533"/>
                <a:gd name="T16" fmla="*/ 298 w 450"/>
                <a:gd name="T17" fmla="*/ 367 h 533"/>
                <a:gd name="T18" fmla="*/ 308 w 450"/>
                <a:gd name="T19" fmla="*/ 367 h 533"/>
                <a:gd name="T20" fmla="*/ 397 w 450"/>
                <a:gd name="T21" fmla="*/ 367 h 533"/>
                <a:gd name="T22" fmla="*/ 397 w 450"/>
                <a:gd name="T23" fmla="*/ 474 h 533"/>
                <a:gd name="T24" fmla="*/ 237 w 450"/>
                <a:gd name="T25" fmla="*/ 474 h 533"/>
                <a:gd name="T26" fmla="*/ 52 w 450"/>
                <a:gd name="T27" fmla="*/ 348 h 533"/>
                <a:gd name="T28" fmla="*/ 52 w 450"/>
                <a:gd name="T29" fmla="*/ 185 h 533"/>
                <a:gd name="T30" fmla="*/ 215 w 450"/>
                <a:gd name="T31" fmla="*/ 185 h 533"/>
                <a:gd name="T32" fmla="*/ 215 w 450"/>
                <a:gd name="T33" fmla="*/ 348 h 533"/>
                <a:gd name="T34" fmla="*/ 52 w 450"/>
                <a:gd name="T35" fmla="*/ 348 h 533"/>
                <a:gd name="T36" fmla="*/ 0 w 450"/>
                <a:gd name="T37" fmla="*/ 0 h 533"/>
                <a:gd name="T38" fmla="*/ 0 w 450"/>
                <a:gd name="T39" fmla="*/ 533 h 533"/>
                <a:gd name="T40" fmla="*/ 450 w 450"/>
                <a:gd name="T41" fmla="*/ 533 h 533"/>
                <a:gd name="T42" fmla="*/ 450 w 450"/>
                <a:gd name="T43" fmla="*/ 270 h 533"/>
                <a:gd name="T44" fmla="*/ 397 w 450"/>
                <a:gd name="T45" fmla="*/ 239 h 533"/>
                <a:gd name="T46" fmla="*/ 397 w 450"/>
                <a:gd name="T47" fmla="*/ 348 h 533"/>
                <a:gd name="T48" fmla="*/ 237 w 450"/>
                <a:gd name="T49" fmla="*/ 348 h 533"/>
                <a:gd name="T50" fmla="*/ 237 w 450"/>
                <a:gd name="T51" fmla="*/ 185 h 533"/>
                <a:gd name="T52" fmla="*/ 310 w 450"/>
                <a:gd name="T53" fmla="*/ 185 h 533"/>
                <a:gd name="T54" fmla="*/ 267 w 450"/>
                <a:gd name="T55" fmla="*/ 159 h 533"/>
                <a:gd name="T56" fmla="*/ 237 w 450"/>
                <a:gd name="T57" fmla="*/ 159 h 533"/>
                <a:gd name="T58" fmla="*/ 237 w 450"/>
                <a:gd name="T59" fmla="*/ 142 h 533"/>
                <a:gd name="T60" fmla="*/ 215 w 450"/>
                <a:gd name="T61" fmla="*/ 128 h 533"/>
                <a:gd name="T62" fmla="*/ 215 w 450"/>
                <a:gd name="T63" fmla="*/ 159 h 533"/>
                <a:gd name="T64" fmla="*/ 52 w 450"/>
                <a:gd name="T65" fmla="*/ 159 h 533"/>
                <a:gd name="T66" fmla="*/ 52 w 450"/>
                <a:gd name="T67" fmla="*/ 31 h 533"/>
                <a:gd name="T68" fmla="*/ 0 w 450"/>
                <a:gd name="T6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533">
                  <a:moveTo>
                    <a:pt x="52" y="474"/>
                  </a:moveTo>
                  <a:lnTo>
                    <a:pt x="52" y="367"/>
                  </a:lnTo>
                  <a:lnTo>
                    <a:pt x="130" y="367"/>
                  </a:lnTo>
                  <a:lnTo>
                    <a:pt x="215" y="367"/>
                  </a:lnTo>
                  <a:lnTo>
                    <a:pt x="215" y="474"/>
                  </a:lnTo>
                  <a:lnTo>
                    <a:pt x="52" y="474"/>
                  </a:lnTo>
                  <a:close/>
                  <a:moveTo>
                    <a:pt x="237" y="474"/>
                  </a:moveTo>
                  <a:lnTo>
                    <a:pt x="237" y="367"/>
                  </a:lnTo>
                  <a:lnTo>
                    <a:pt x="298" y="367"/>
                  </a:lnTo>
                  <a:lnTo>
                    <a:pt x="308" y="367"/>
                  </a:lnTo>
                  <a:lnTo>
                    <a:pt x="397" y="367"/>
                  </a:lnTo>
                  <a:lnTo>
                    <a:pt x="397" y="474"/>
                  </a:lnTo>
                  <a:lnTo>
                    <a:pt x="237" y="474"/>
                  </a:lnTo>
                  <a:close/>
                  <a:moveTo>
                    <a:pt x="52" y="348"/>
                  </a:moveTo>
                  <a:lnTo>
                    <a:pt x="52" y="185"/>
                  </a:lnTo>
                  <a:lnTo>
                    <a:pt x="215" y="185"/>
                  </a:lnTo>
                  <a:lnTo>
                    <a:pt x="215" y="348"/>
                  </a:lnTo>
                  <a:lnTo>
                    <a:pt x="52" y="348"/>
                  </a:lnTo>
                  <a:close/>
                  <a:moveTo>
                    <a:pt x="0" y="0"/>
                  </a:moveTo>
                  <a:lnTo>
                    <a:pt x="0" y="533"/>
                  </a:lnTo>
                  <a:lnTo>
                    <a:pt x="450" y="533"/>
                  </a:lnTo>
                  <a:lnTo>
                    <a:pt x="450" y="270"/>
                  </a:lnTo>
                  <a:lnTo>
                    <a:pt x="397" y="239"/>
                  </a:lnTo>
                  <a:lnTo>
                    <a:pt x="397" y="348"/>
                  </a:lnTo>
                  <a:lnTo>
                    <a:pt x="237" y="348"/>
                  </a:lnTo>
                  <a:lnTo>
                    <a:pt x="237" y="185"/>
                  </a:lnTo>
                  <a:lnTo>
                    <a:pt x="310" y="185"/>
                  </a:lnTo>
                  <a:lnTo>
                    <a:pt x="267" y="159"/>
                  </a:lnTo>
                  <a:lnTo>
                    <a:pt x="237" y="159"/>
                  </a:lnTo>
                  <a:lnTo>
                    <a:pt x="237" y="142"/>
                  </a:lnTo>
                  <a:lnTo>
                    <a:pt x="215" y="128"/>
                  </a:lnTo>
                  <a:lnTo>
                    <a:pt x="215" y="159"/>
                  </a:lnTo>
                  <a:lnTo>
                    <a:pt x="52" y="159"/>
                  </a:lnTo>
                  <a:lnTo>
                    <a:pt x="52" y="31"/>
                  </a:lnTo>
                  <a:lnTo>
                    <a:pt x="0" y="0"/>
                  </a:lnTo>
                  <a:close/>
                </a:path>
              </a:pathLst>
            </a:custGeom>
            <a:solidFill>
              <a:srgbClr val="00A9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4" name="Freeform 134"/>
            <p:cNvSpPr>
              <a:spLocks noEditPoints="1"/>
            </p:cNvSpPr>
            <p:nvPr/>
          </p:nvSpPr>
          <p:spPr bwMode="auto">
            <a:xfrm>
              <a:off x="6776" y="1700"/>
              <a:ext cx="450" cy="533"/>
            </a:xfrm>
            <a:custGeom>
              <a:avLst/>
              <a:gdLst>
                <a:gd name="T0" fmla="*/ 52 w 450"/>
                <a:gd name="T1" fmla="*/ 474 h 533"/>
                <a:gd name="T2" fmla="*/ 52 w 450"/>
                <a:gd name="T3" fmla="*/ 367 h 533"/>
                <a:gd name="T4" fmla="*/ 130 w 450"/>
                <a:gd name="T5" fmla="*/ 367 h 533"/>
                <a:gd name="T6" fmla="*/ 215 w 450"/>
                <a:gd name="T7" fmla="*/ 367 h 533"/>
                <a:gd name="T8" fmla="*/ 215 w 450"/>
                <a:gd name="T9" fmla="*/ 474 h 533"/>
                <a:gd name="T10" fmla="*/ 52 w 450"/>
                <a:gd name="T11" fmla="*/ 474 h 533"/>
                <a:gd name="T12" fmla="*/ 237 w 450"/>
                <a:gd name="T13" fmla="*/ 474 h 533"/>
                <a:gd name="T14" fmla="*/ 237 w 450"/>
                <a:gd name="T15" fmla="*/ 367 h 533"/>
                <a:gd name="T16" fmla="*/ 298 w 450"/>
                <a:gd name="T17" fmla="*/ 367 h 533"/>
                <a:gd name="T18" fmla="*/ 308 w 450"/>
                <a:gd name="T19" fmla="*/ 367 h 533"/>
                <a:gd name="T20" fmla="*/ 397 w 450"/>
                <a:gd name="T21" fmla="*/ 367 h 533"/>
                <a:gd name="T22" fmla="*/ 397 w 450"/>
                <a:gd name="T23" fmla="*/ 474 h 533"/>
                <a:gd name="T24" fmla="*/ 237 w 450"/>
                <a:gd name="T25" fmla="*/ 474 h 533"/>
                <a:gd name="T26" fmla="*/ 52 w 450"/>
                <a:gd name="T27" fmla="*/ 348 h 533"/>
                <a:gd name="T28" fmla="*/ 52 w 450"/>
                <a:gd name="T29" fmla="*/ 185 h 533"/>
                <a:gd name="T30" fmla="*/ 215 w 450"/>
                <a:gd name="T31" fmla="*/ 185 h 533"/>
                <a:gd name="T32" fmla="*/ 215 w 450"/>
                <a:gd name="T33" fmla="*/ 348 h 533"/>
                <a:gd name="T34" fmla="*/ 52 w 450"/>
                <a:gd name="T35" fmla="*/ 348 h 533"/>
                <a:gd name="T36" fmla="*/ 0 w 450"/>
                <a:gd name="T37" fmla="*/ 0 h 533"/>
                <a:gd name="T38" fmla="*/ 0 w 450"/>
                <a:gd name="T39" fmla="*/ 533 h 533"/>
                <a:gd name="T40" fmla="*/ 450 w 450"/>
                <a:gd name="T41" fmla="*/ 533 h 533"/>
                <a:gd name="T42" fmla="*/ 450 w 450"/>
                <a:gd name="T43" fmla="*/ 270 h 533"/>
                <a:gd name="T44" fmla="*/ 397 w 450"/>
                <a:gd name="T45" fmla="*/ 239 h 533"/>
                <a:gd name="T46" fmla="*/ 397 w 450"/>
                <a:gd name="T47" fmla="*/ 348 h 533"/>
                <a:gd name="T48" fmla="*/ 237 w 450"/>
                <a:gd name="T49" fmla="*/ 348 h 533"/>
                <a:gd name="T50" fmla="*/ 237 w 450"/>
                <a:gd name="T51" fmla="*/ 185 h 533"/>
                <a:gd name="T52" fmla="*/ 310 w 450"/>
                <a:gd name="T53" fmla="*/ 185 h 533"/>
                <a:gd name="T54" fmla="*/ 267 w 450"/>
                <a:gd name="T55" fmla="*/ 159 h 533"/>
                <a:gd name="T56" fmla="*/ 237 w 450"/>
                <a:gd name="T57" fmla="*/ 159 h 533"/>
                <a:gd name="T58" fmla="*/ 237 w 450"/>
                <a:gd name="T59" fmla="*/ 142 h 533"/>
                <a:gd name="T60" fmla="*/ 215 w 450"/>
                <a:gd name="T61" fmla="*/ 128 h 533"/>
                <a:gd name="T62" fmla="*/ 215 w 450"/>
                <a:gd name="T63" fmla="*/ 159 h 533"/>
                <a:gd name="T64" fmla="*/ 52 w 450"/>
                <a:gd name="T65" fmla="*/ 159 h 533"/>
                <a:gd name="T66" fmla="*/ 52 w 450"/>
                <a:gd name="T67" fmla="*/ 31 h 533"/>
                <a:gd name="T68" fmla="*/ 0 w 450"/>
                <a:gd name="T69"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0" h="533">
                  <a:moveTo>
                    <a:pt x="52" y="474"/>
                  </a:moveTo>
                  <a:lnTo>
                    <a:pt x="52" y="367"/>
                  </a:lnTo>
                  <a:lnTo>
                    <a:pt x="130" y="367"/>
                  </a:lnTo>
                  <a:lnTo>
                    <a:pt x="215" y="367"/>
                  </a:lnTo>
                  <a:lnTo>
                    <a:pt x="215" y="474"/>
                  </a:lnTo>
                  <a:lnTo>
                    <a:pt x="52" y="474"/>
                  </a:lnTo>
                  <a:moveTo>
                    <a:pt x="237" y="474"/>
                  </a:moveTo>
                  <a:lnTo>
                    <a:pt x="237" y="367"/>
                  </a:lnTo>
                  <a:lnTo>
                    <a:pt x="298" y="367"/>
                  </a:lnTo>
                  <a:lnTo>
                    <a:pt x="308" y="367"/>
                  </a:lnTo>
                  <a:lnTo>
                    <a:pt x="397" y="367"/>
                  </a:lnTo>
                  <a:lnTo>
                    <a:pt x="397" y="474"/>
                  </a:lnTo>
                  <a:lnTo>
                    <a:pt x="237" y="474"/>
                  </a:lnTo>
                  <a:moveTo>
                    <a:pt x="52" y="348"/>
                  </a:moveTo>
                  <a:lnTo>
                    <a:pt x="52" y="185"/>
                  </a:lnTo>
                  <a:lnTo>
                    <a:pt x="215" y="185"/>
                  </a:lnTo>
                  <a:lnTo>
                    <a:pt x="215" y="348"/>
                  </a:lnTo>
                  <a:lnTo>
                    <a:pt x="52" y="348"/>
                  </a:lnTo>
                  <a:moveTo>
                    <a:pt x="0" y="0"/>
                  </a:moveTo>
                  <a:lnTo>
                    <a:pt x="0" y="533"/>
                  </a:lnTo>
                  <a:lnTo>
                    <a:pt x="450" y="533"/>
                  </a:lnTo>
                  <a:lnTo>
                    <a:pt x="450" y="270"/>
                  </a:lnTo>
                  <a:lnTo>
                    <a:pt x="397" y="239"/>
                  </a:lnTo>
                  <a:lnTo>
                    <a:pt x="397" y="348"/>
                  </a:lnTo>
                  <a:lnTo>
                    <a:pt x="237" y="348"/>
                  </a:lnTo>
                  <a:lnTo>
                    <a:pt x="237" y="185"/>
                  </a:lnTo>
                  <a:lnTo>
                    <a:pt x="310" y="185"/>
                  </a:lnTo>
                  <a:lnTo>
                    <a:pt x="267" y="159"/>
                  </a:lnTo>
                  <a:lnTo>
                    <a:pt x="237" y="159"/>
                  </a:lnTo>
                  <a:lnTo>
                    <a:pt x="237" y="142"/>
                  </a:lnTo>
                  <a:lnTo>
                    <a:pt x="215" y="128"/>
                  </a:lnTo>
                  <a:lnTo>
                    <a:pt x="215" y="159"/>
                  </a:lnTo>
                  <a:lnTo>
                    <a:pt x="52" y="159"/>
                  </a:lnTo>
                  <a:lnTo>
                    <a:pt x="52"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5" name="Freeform 135"/>
            <p:cNvSpPr>
              <a:spLocks/>
            </p:cNvSpPr>
            <p:nvPr/>
          </p:nvSpPr>
          <p:spPr bwMode="auto">
            <a:xfrm>
              <a:off x="7013" y="1885"/>
              <a:ext cx="160" cy="163"/>
            </a:xfrm>
            <a:custGeom>
              <a:avLst/>
              <a:gdLst>
                <a:gd name="T0" fmla="*/ 73 w 160"/>
                <a:gd name="T1" fmla="*/ 0 h 163"/>
                <a:gd name="T2" fmla="*/ 0 w 160"/>
                <a:gd name="T3" fmla="*/ 0 h 163"/>
                <a:gd name="T4" fmla="*/ 0 w 160"/>
                <a:gd name="T5" fmla="*/ 163 h 163"/>
                <a:gd name="T6" fmla="*/ 160 w 160"/>
                <a:gd name="T7" fmla="*/ 163 h 163"/>
                <a:gd name="T8" fmla="*/ 160 w 160"/>
                <a:gd name="T9" fmla="*/ 54 h 163"/>
                <a:gd name="T10" fmla="*/ 73 w 160"/>
                <a:gd name="T11" fmla="*/ 0 h 163"/>
              </a:gdLst>
              <a:ahLst/>
              <a:cxnLst>
                <a:cxn ang="0">
                  <a:pos x="T0" y="T1"/>
                </a:cxn>
                <a:cxn ang="0">
                  <a:pos x="T2" y="T3"/>
                </a:cxn>
                <a:cxn ang="0">
                  <a:pos x="T4" y="T5"/>
                </a:cxn>
                <a:cxn ang="0">
                  <a:pos x="T6" y="T7"/>
                </a:cxn>
                <a:cxn ang="0">
                  <a:pos x="T8" y="T9"/>
                </a:cxn>
                <a:cxn ang="0">
                  <a:pos x="T10" y="T11"/>
                </a:cxn>
              </a:cxnLst>
              <a:rect l="0" t="0" r="r" b="b"/>
              <a:pathLst>
                <a:path w="160" h="163">
                  <a:moveTo>
                    <a:pt x="73" y="0"/>
                  </a:moveTo>
                  <a:lnTo>
                    <a:pt x="0" y="0"/>
                  </a:lnTo>
                  <a:lnTo>
                    <a:pt x="0" y="163"/>
                  </a:lnTo>
                  <a:lnTo>
                    <a:pt x="160" y="163"/>
                  </a:lnTo>
                  <a:lnTo>
                    <a:pt x="160" y="54"/>
                  </a:lnTo>
                  <a:lnTo>
                    <a:pt x="7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6" name="Freeform 136"/>
            <p:cNvSpPr>
              <a:spLocks/>
            </p:cNvSpPr>
            <p:nvPr/>
          </p:nvSpPr>
          <p:spPr bwMode="auto">
            <a:xfrm>
              <a:off x="7013" y="1885"/>
              <a:ext cx="160" cy="163"/>
            </a:xfrm>
            <a:custGeom>
              <a:avLst/>
              <a:gdLst>
                <a:gd name="T0" fmla="*/ 73 w 160"/>
                <a:gd name="T1" fmla="*/ 0 h 163"/>
                <a:gd name="T2" fmla="*/ 0 w 160"/>
                <a:gd name="T3" fmla="*/ 0 h 163"/>
                <a:gd name="T4" fmla="*/ 0 w 160"/>
                <a:gd name="T5" fmla="*/ 163 h 163"/>
                <a:gd name="T6" fmla="*/ 160 w 160"/>
                <a:gd name="T7" fmla="*/ 163 h 163"/>
                <a:gd name="T8" fmla="*/ 160 w 160"/>
                <a:gd name="T9" fmla="*/ 54 h 163"/>
                <a:gd name="T10" fmla="*/ 73 w 160"/>
                <a:gd name="T11" fmla="*/ 0 h 163"/>
              </a:gdLst>
              <a:ahLst/>
              <a:cxnLst>
                <a:cxn ang="0">
                  <a:pos x="T0" y="T1"/>
                </a:cxn>
                <a:cxn ang="0">
                  <a:pos x="T2" y="T3"/>
                </a:cxn>
                <a:cxn ang="0">
                  <a:pos x="T4" y="T5"/>
                </a:cxn>
                <a:cxn ang="0">
                  <a:pos x="T6" y="T7"/>
                </a:cxn>
                <a:cxn ang="0">
                  <a:pos x="T8" y="T9"/>
                </a:cxn>
                <a:cxn ang="0">
                  <a:pos x="T10" y="T11"/>
                </a:cxn>
              </a:cxnLst>
              <a:rect l="0" t="0" r="r" b="b"/>
              <a:pathLst>
                <a:path w="160" h="163">
                  <a:moveTo>
                    <a:pt x="73" y="0"/>
                  </a:moveTo>
                  <a:lnTo>
                    <a:pt x="0" y="0"/>
                  </a:lnTo>
                  <a:lnTo>
                    <a:pt x="0" y="163"/>
                  </a:lnTo>
                  <a:lnTo>
                    <a:pt x="160" y="163"/>
                  </a:lnTo>
                  <a:lnTo>
                    <a:pt x="160" y="54"/>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7" name="Rectangle 137"/>
            <p:cNvSpPr>
              <a:spLocks noChangeArrowheads="1"/>
            </p:cNvSpPr>
            <p:nvPr/>
          </p:nvSpPr>
          <p:spPr bwMode="auto">
            <a:xfrm>
              <a:off x="6828" y="1885"/>
              <a:ext cx="163" cy="163"/>
            </a:xfrm>
            <a:prstGeom prst="rect">
              <a:avLst/>
            </a:prstGeom>
            <a:solidFill>
              <a:srgbClr val="00CD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8" name="Rectangle 138"/>
            <p:cNvSpPr>
              <a:spLocks noChangeArrowheads="1"/>
            </p:cNvSpPr>
            <p:nvPr/>
          </p:nvSpPr>
          <p:spPr bwMode="auto">
            <a:xfrm>
              <a:off x="6828" y="1885"/>
              <a:ext cx="16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139"/>
            <p:cNvSpPr>
              <a:spLocks/>
            </p:cNvSpPr>
            <p:nvPr/>
          </p:nvSpPr>
          <p:spPr bwMode="auto">
            <a:xfrm>
              <a:off x="7013" y="1842"/>
              <a:ext cx="30" cy="17"/>
            </a:xfrm>
            <a:custGeom>
              <a:avLst/>
              <a:gdLst>
                <a:gd name="T0" fmla="*/ 0 w 30"/>
                <a:gd name="T1" fmla="*/ 0 h 17"/>
                <a:gd name="T2" fmla="*/ 0 w 30"/>
                <a:gd name="T3" fmla="*/ 17 h 17"/>
                <a:gd name="T4" fmla="*/ 30 w 30"/>
                <a:gd name="T5" fmla="*/ 17 h 17"/>
                <a:gd name="T6" fmla="*/ 0 w 30"/>
                <a:gd name="T7" fmla="*/ 0 h 17"/>
              </a:gdLst>
              <a:ahLst/>
              <a:cxnLst>
                <a:cxn ang="0">
                  <a:pos x="T0" y="T1"/>
                </a:cxn>
                <a:cxn ang="0">
                  <a:pos x="T2" y="T3"/>
                </a:cxn>
                <a:cxn ang="0">
                  <a:pos x="T4" y="T5"/>
                </a:cxn>
                <a:cxn ang="0">
                  <a:pos x="T6" y="T7"/>
                </a:cxn>
              </a:cxnLst>
              <a:rect l="0" t="0" r="r" b="b"/>
              <a:pathLst>
                <a:path w="30" h="17">
                  <a:moveTo>
                    <a:pt x="0" y="0"/>
                  </a:moveTo>
                  <a:lnTo>
                    <a:pt x="0" y="17"/>
                  </a:lnTo>
                  <a:lnTo>
                    <a:pt x="30" y="17"/>
                  </a:lnTo>
                  <a:lnTo>
                    <a:pt x="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140"/>
            <p:cNvSpPr>
              <a:spLocks/>
            </p:cNvSpPr>
            <p:nvPr/>
          </p:nvSpPr>
          <p:spPr bwMode="auto">
            <a:xfrm>
              <a:off x="7013" y="1842"/>
              <a:ext cx="30" cy="17"/>
            </a:xfrm>
            <a:custGeom>
              <a:avLst/>
              <a:gdLst>
                <a:gd name="T0" fmla="*/ 0 w 30"/>
                <a:gd name="T1" fmla="*/ 0 h 17"/>
                <a:gd name="T2" fmla="*/ 0 w 30"/>
                <a:gd name="T3" fmla="*/ 17 h 17"/>
                <a:gd name="T4" fmla="*/ 30 w 30"/>
                <a:gd name="T5" fmla="*/ 17 h 17"/>
                <a:gd name="T6" fmla="*/ 0 w 30"/>
                <a:gd name="T7" fmla="*/ 0 h 17"/>
              </a:gdLst>
              <a:ahLst/>
              <a:cxnLst>
                <a:cxn ang="0">
                  <a:pos x="T0" y="T1"/>
                </a:cxn>
                <a:cxn ang="0">
                  <a:pos x="T2" y="T3"/>
                </a:cxn>
                <a:cxn ang="0">
                  <a:pos x="T4" y="T5"/>
                </a:cxn>
                <a:cxn ang="0">
                  <a:pos x="T6" y="T7"/>
                </a:cxn>
              </a:cxnLst>
              <a:rect l="0" t="0" r="r" b="b"/>
              <a:pathLst>
                <a:path w="30" h="17">
                  <a:moveTo>
                    <a:pt x="0" y="0"/>
                  </a:moveTo>
                  <a:lnTo>
                    <a:pt x="0" y="17"/>
                  </a:lnTo>
                  <a:lnTo>
                    <a:pt x="30"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141"/>
            <p:cNvSpPr>
              <a:spLocks/>
            </p:cNvSpPr>
            <p:nvPr/>
          </p:nvSpPr>
          <p:spPr bwMode="auto">
            <a:xfrm>
              <a:off x="6828" y="1731"/>
              <a:ext cx="163" cy="128"/>
            </a:xfrm>
            <a:custGeom>
              <a:avLst/>
              <a:gdLst>
                <a:gd name="T0" fmla="*/ 0 w 163"/>
                <a:gd name="T1" fmla="*/ 0 h 128"/>
                <a:gd name="T2" fmla="*/ 0 w 163"/>
                <a:gd name="T3" fmla="*/ 128 h 128"/>
                <a:gd name="T4" fmla="*/ 163 w 163"/>
                <a:gd name="T5" fmla="*/ 128 h 128"/>
                <a:gd name="T6" fmla="*/ 163 w 163"/>
                <a:gd name="T7" fmla="*/ 97 h 128"/>
                <a:gd name="T8" fmla="*/ 0 w 163"/>
                <a:gd name="T9" fmla="*/ 0 h 128"/>
              </a:gdLst>
              <a:ahLst/>
              <a:cxnLst>
                <a:cxn ang="0">
                  <a:pos x="T0" y="T1"/>
                </a:cxn>
                <a:cxn ang="0">
                  <a:pos x="T2" y="T3"/>
                </a:cxn>
                <a:cxn ang="0">
                  <a:pos x="T4" y="T5"/>
                </a:cxn>
                <a:cxn ang="0">
                  <a:pos x="T6" y="T7"/>
                </a:cxn>
                <a:cxn ang="0">
                  <a:pos x="T8" y="T9"/>
                </a:cxn>
              </a:cxnLst>
              <a:rect l="0" t="0" r="r" b="b"/>
              <a:pathLst>
                <a:path w="163" h="128">
                  <a:moveTo>
                    <a:pt x="0" y="0"/>
                  </a:moveTo>
                  <a:lnTo>
                    <a:pt x="0" y="128"/>
                  </a:lnTo>
                  <a:lnTo>
                    <a:pt x="163" y="128"/>
                  </a:lnTo>
                  <a:lnTo>
                    <a:pt x="163" y="97"/>
                  </a:lnTo>
                  <a:lnTo>
                    <a:pt x="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142"/>
            <p:cNvSpPr>
              <a:spLocks/>
            </p:cNvSpPr>
            <p:nvPr/>
          </p:nvSpPr>
          <p:spPr bwMode="auto">
            <a:xfrm>
              <a:off x="6828" y="1731"/>
              <a:ext cx="163" cy="128"/>
            </a:xfrm>
            <a:custGeom>
              <a:avLst/>
              <a:gdLst>
                <a:gd name="T0" fmla="*/ 0 w 163"/>
                <a:gd name="T1" fmla="*/ 0 h 128"/>
                <a:gd name="T2" fmla="*/ 0 w 163"/>
                <a:gd name="T3" fmla="*/ 128 h 128"/>
                <a:gd name="T4" fmla="*/ 163 w 163"/>
                <a:gd name="T5" fmla="*/ 128 h 128"/>
                <a:gd name="T6" fmla="*/ 163 w 163"/>
                <a:gd name="T7" fmla="*/ 97 h 128"/>
                <a:gd name="T8" fmla="*/ 0 w 163"/>
                <a:gd name="T9" fmla="*/ 0 h 128"/>
              </a:gdLst>
              <a:ahLst/>
              <a:cxnLst>
                <a:cxn ang="0">
                  <a:pos x="T0" y="T1"/>
                </a:cxn>
                <a:cxn ang="0">
                  <a:pos x="T2" y="T3"/>
                </a:cxn>
                <a:cxn ang="0">
                  <a:pos x="T4" y="T5"/>
                </a:cxn>
                <a:cxn ang="0">
                  <a:pos x="T6" y="T7"/>
                </a:cxn>
                <a:cxn ang="0">
                  <a:pos x="T8" y="T9"/>
                </a:cxn>
              </a:cxnLst>
              <a:rect l="0" t="0" r="r" b="b"/>
              <a:pathLst>
                <a:path w="163" h="128">
                  <a:moveTo>
                    <a:pt x="0" y="0"/>
                  </a:moveTo>
                  <a:lnTo>
                    <a:pt x="0" y="128"/>
                  </a:lnTo>
                  <a:lnTo>
                    <a:pt x="163" y="128"/>
                  </a:lnTo>
                  <a:lnTo>
                    <a:pt x="163" y="9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Freeform 143"/>
            <p:cNvSpPr>
              <a:spLocks/>
            </p:cNvSpPr>
            <p:nvPr/>
          </p:nvSpPr>
          <p:spPr bwMode="auto">
            <a:xfrm>
              <a:off x="7013" y="2067"/>
              <a:ext cx="160" cy="107"/>
            </a:xfrm>
            <a:custGeom>
              <a:avLst/>
              <a:gdLst>
                <a:gd name="T0" fmla="*/ 160 w 160"/>
                <a:gd name="T1" fmla="*/ 0 h 107"/>
                <a:gd name="T2" fmla="*/ 71 w 160"/>
                <a:gd name="T3" fmla="*/ 0 h 107"/>
                <a:gd name="T4" fmla="*/ 61 w 160"/>
                <a:gd name="T5" fmla="*/ 0 h 107"/>
                <a:gd name="T6" fmla="*/ 0 w 160"/>
                <a:gd name="T7" fmla="*/ 0 h 107"/>
                <a:gd name="T8" fmla="*/ 0 w 160"/>
                <a:gd name="T9" fmla="*/ 107 h 107"/>
                <a:gd name="T10" fmla="*/ 160 w 160"/>
                <a:gd name="T11" fmla="*/ 107 h 107"/>
                <a:gd name="T12" fmla="*/ 160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160" y="0"/>
                  </a:moveTo>
                  <a:lnTo>
                    <a:pt x="71" y="0"/>
                  </a:lnTo>
                  <a:lnTo>
                    <a:pt x="61" y="0"/>
                  </a:lnTo>
                  <a:lnTo>
                    <a:pt x="0" y="0"/>
                  </a:lnTo>
                  <a:lnTo>
                    <a:pt x="0" y="107"/>
                  </a:lnTo>
                  <a:lnTo>
                    <a:pt x="160" y="107"/>
                  </a:lnTo>
                  <a:lnTo>
                    <a:pt x="160"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Freeform 144"/>
            <p:cNvSpPr>
              <a:spLocks/>
            </p:cNvSpPr>
            <p:nvPr/>
          </p:nvSpPr>
          <p:spPr bwMode="auto">
            <a:xfrm>
              <a:off x="7013" y="2067"/>
              <a:ext cx="160" cy="107"/>
            </a:xfrm>
            <a:custGeom>
              <a:avLst/>
              <a:gdLst>
                <a:gd name="T0" fmla="*/ 160 w 160"/>
                <a:gd name="T1" fmla="*/ 0 h 107"/>
                <a:gd name="T2" fmla="*/ 71 w 160"/>
                <a:gd name="T3" fmla="*/ 0 h 107"/>
                <a:gd name="T4" fmla="*/ 61 w 160"/>
                <a:gd name="T5" fmla="*/ 0 h 107"/>
                <a:gd name="T6" fmla="*/ 0 w 160"/>
                <a:gd name="T7" fmla="*/ 0 h 107"/>
                <a:gd name="T8" fmla="*/ 0 w 160"/>
                <a:gd name="T9" fmla="*/ 107 h 107"/>
                <a:gd name="T10" fmla="*/ 160 w 160"/>
                <a:gd name="T11" fmla="*/ 107 h 107"/>
                <a:gd name="T12" fmla="*/ 160 w 160"/>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0" h="107">
                  <a:moveTo>
                    <a:pt x="160" y="0"/>
                  </a:moveTo>
                  <a:lnTo>
                    <a:pt x="71" y="0"/>
                  </a:lnTo>
                  <a:lnTo>
                    <a:pt x="61" y="0"/>
                  </a:lnTo>
                  <a:lnTo>
                    <a:pt x="0" y="0"/>
                  </a:lnTo>
                  <a:lnTo>
                    <a:pt x="0" y="107"/>
                  </a:lnTo>
                  <a:lnTo>
                    <a:pt x="160" y="107"/>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145"/>
            <p:cNvSpPr>
              <a:spLocks/>
            </p:cNvSpPr>
            <p:nvPr/>
          </p:nvSpPr>
          <p:spPr bwMode="auto">
            <a:xfrm>
              <a:off x="6828" y="2067"/>
              <a:ext cx="163" cy="107"/>
            </a:xfrm>
            <a:custGeom>
              <a:avLst/>
              <a:gdLst>
                <a:gd name="T0" fmla="*/ 163 w 163"/>
                <a:gd name="T1" fmla="*/ 0 h 107"/>
                <a:gd name="T2" fmla="*/ 78 w 163"/>
                <a:gd name="T3" fmla="*/ 0 h 107"/>
                <a:gd name="T4" fmla="*/ 0 w 163"/>
                <a:gd name="T5" fmla="*/ 0 h 107"/>
                <a:gd name="T6" fmla="*/ 0 w 163"/>
                <a:gd name="T7" fmla="*/ 107 h 107"/>
                <a:gd name="T8" fmla="*/ 163 w 163"/>
                <a:gd name="T9" fmla="*/ 107 h 107"/>
                <a:gd name="T10" fmla="*/ 163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163" y="0"/>
                  </a:moveTo>
                  <a:lnTo>
                    <a:pt x="78" y="0"/>
                  </a:lnTo>
                  <a:lnTo>
                    <a:pt x="0" y="0"/>
                  </a:lnTo>
                  <a:lnTo>
                    <a:pt x="0" y="107"/>
                  </a:lnTo>
                  <a:lnTo>
                    <a:pt x="163" y="107"/>
                  </a:lnTo>
                  <a:lnTo>
                    <a:pt x="163" y="0"/>
                  </a:lnTo>
                  <a:close/>
                </a:path>
              </a:pathLst>
            </a:custGeom>
            <a:solidFill>
              <a:srgbClr val="00CD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146"/>
            <p:cNvSpPr>
              <a:spLocks/>
            </p:cNvSpPr>
            <p:nvPr/>
          </p:nvSpPr>
          <p:spPr bwMode="auto">
            <a:xfrm>
              <a:off x="6828" y="2067"/>
              <a:ext cx="163" cy="107"/>
            </a:xfrm>
            <a:custGeom>
              <a:avLst/>
              <a:gdLst>
                <a:gd name="T0" fmla="*/ 163 w 163"/>
                <a:gd name="T1" fmla="*/ 0 h 107"/>
                <a:gd name="T2" fmla="*/ 78 w 163"/>
                <a:gd name="T3" fmla="*/ 0 h 107"/>
                <a:gd name="T4" fmla="*/ 0 w 163"/>
                <a:gd name="T5" fmla="*/ 0 h 107"/>
                <a:gd name="T6" fmla="*/ 0 w 163"/>
                <a:gd name="T7" fmla="*/ 107 h 107"/>
                <a:gd name="T8" fmla="*/ 163 w 163"/>
                <a:gd name="T9" fmla="*/ 107 h 107"/>
                <a:gd name="T10" fmla="*/ 163 w 163"/>
                <a:gd name="T11" fmla="*/ 0 h 107"/>
              </a:gdLst>
              <a:ahLst/>
              <a:cxnLst>
                <a:cxn ang="0">
                  <a:pos x="T0" y="T1"/>
                </a:cxn>
                <a:cxn ang="0">
                  <a:pos x="T2" y="T3"/>
                </a:cxn>
                <a:cxn ang="0">
                  <a:pos x="T4" y="T5"/>
                </a:cxn>
                <a:cxn ang="0">
                  <a:pos x="T6" y="T7"/>
                </a:cxn>
                <a:cxn ang="0">
                  <a:pos x="T8" y="T9"/>
                </a:cxn>
                <a:cxn ang="0">
                  <a:pos x="T10" y="T11"/>
                </a:cxn>
              </a:cxnLst>
              <a:rect l="0" t="0" r="r" b="b"/>
              <a:pathLst>
                <a:path w="163" h="107">
                  <a:moveTo>
                    <a:pt x="163" y="0"/>
                  </a:moveTo>
                  <a:lnTo>
                    <a:pt x="78" y="0"/>
                  </a:lnTo>
                  <a:lnTo>
                    <a:pt x="0" y="0"/>
                  </a:lnTo>
                  <a:lnTo>
                    <a:pt x="0" y="107"/>
                  </a:lnTo>
                  <a:lnTo>
                    <a:pt x="163" y="107"/>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30229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146539" y="4278923"/>
            <a:ext cx="5855676" cy="2579077"/>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4800" b="1" dirty="0">
                <a:solidFill>
                  <a:srgbClr val="00B0F0"/>
                </a:solidFill>
              </a:rPr>
              <a:t>Vishesh Oberoi</a:t>
            </a:r>
          </a:p>
          <a:p>
            <a:pPr marL="0" indent="0">
              <a:buNone/>
              <a:defRPr/>
            </a:pPr>
            <a:r>
              <a:rPr lang="en-US" sz="2800" dirty="0">
                <a:solidFill>
                  <a:schemeClr val="tx1"/>
                </a:solidFill>
              </a:rPr>
              <a:t>Technical Evangelist, Microsoft</a:t>
            </a:r>
          </a:p>
          <a:p>
            <a:pPr marL="0" indent="0">
              <a:buNone/>
              <a:defRPr/>
            </a:pPr>
            <a:r>
              <a:rPr lang="en-US" sz="2400" dirty="0">
                <a:solidFill>
                  <a:srgbClr val="92D050"/>
                </a:solidFill>
              </a:rPr>
              <a:t>@</a:t>
            </a:r>
            <a:r>
              <a:rPr lang="en-US" sz="2400" dirty="0" err="1">
                <a:solidFill>
                  <a:srgbClr val="92D050"/>
                </a:solidFill>
              </a:rPr>
              <a:t>ovishesh</a:t>
            </a:r>
            <a:endParaRPr lang="en-US" sz="2400" dirty="0">
              <a:solidFill>
                <a:srgbClr val="92D050"/>
              </a:solidFill>
            </a:endParaRPr>
          </a:p>
          <a:p>
            <a:pPr marL="0" indent="0">
              <a:buNone/>
              <a:defRPr/>
            </a:pPr>
            <a:r>
              <a:rPr lang="en-US" sz="2400" dirty="0" smtClean="0">
                <a:solidFill>
                  <a:srgbClr val="92D050"/>
                </a:solidFill>
              </a:rPr>
              <a:t>visho@microsoft.com</a:t>
            </a:r>
          </a:p>
          <a:p>
            <a:pPr marL="0" indent="0">
              <a:buNone/>
              <a:defRPr/>
            </a:pPr>
            <a:r>
              <a:rPr lang="en-US" sz="2400" dirty="0" smtClean="0">
                <a:solidFill>
                  <a:srgbClr val="92D050"/>
                </a:solidFill>
              </a:rPr>
              <a:t>github.com/</a:t>
            </a:r>
            <a:r>
              <a:rPr lang="en-US" sz="2400" dirty="0" err="1" smtClean="0">
                <a:solidFill>
                  <a:srgbClr val="92D050"/>
                </a:solidFill>
              </a:rPr>
              <a:t>ovishesh</a:t>
            </a:r>
            <a:endParaRPr lang="en-US" sz="2400" dirty="0">
              <a:solidFill>
                <a:srgbClr val="92D050"/>
              </a:solidFill>
            </a:endParaRPr>
          </a:p>
        </p:txBody>
      </p:sp>
      <p:sp>
        <p:nvSpPr>
          <p:cNvPr id="2" name="Title 1"/>
          <p:cNvSpPr>
            <a:spLocks noGrp="1"/>
          </p:cNvSpPr>
          <p:nvPr>
            <p:ph type="title"/>
          </p:nvPr>
        </p:nvSpPr>
        <p:spPr>
          <a:xfrm>
            <a:off x="146539" y="1216871"/>
            <a:ext cx="8964185" cy="2343572"/>
          </a:xfrm>
        </p:spPr>
        <p:txBody>
          <a:bodyPr/>
          <a:lstStyle/>
          <a:p>
            <a:r>
              <a:rPr lang="en-US" sz="7842" dirty="0" smtClean="0"/>
              <a:t>Welcome!</a:t>
            </a:r>
            <a:endParaRPr lang="en-US" sz="7842" dirty="0"/>
          </a:p>
        </p:txBody>
      </p:sp>
      <p:sp>
        <p:nvSpPr>
          <p:cNvPr id="6" name="TextBox 5"/>
          <p:cNvSpPr txBox="1"/>
          <p:nvPr/>
        </p:nvSpPr>
        <p:spPr>
          <a:xfrm>
            <a:off x="9867242" y="-11153"/>
            <a:ext cx="2590800" cy="627864"/>
          </a:xfrm>
          <a:prstGeom prst="rect">
            <a:avLst/>
          </a:prstGeom>
          <a:noFill/>
        </p:spPr>
        <p:txBody>
          <a:bodyPr wrap="square" lIns="182880" tIns="146304" rIns="182880" bIns="146304" rtlCol="0">
            <a:spAutoFit/>
          </a:bodyPr>
          <a:lstStyle/>
          <a:p>
            <a:pPr>
              <a:lnSpc>
                <a:spcPct val="90000"/>
              </a:lnSpc>
              <a:spcAft>
                <a:spcPts val="600"/>
              </a:spcAft>
            </a:pPr>
            <a:r>
              <a:rPr lang="en-NZ" sz="2400" kern="0" spc="-100" dirty="0">
                <a:ln w="3175">
                  <a:noFill/>
                </a:ln>
                <a:cs typeface="Segoe UI" pitchFamily="34" charset="0"/>
              </a:rPr>
              <a:t>November </a:t>
            </a:r>
            <a:r>
              <a:rPr lang="en-NZ" sz="2400" kern="0" spc="-100" dirty="0">
                <a:ln w="3175">
                  <a:noFill/>
                </a:ln>
                <a:cs typeface="Segoe UI" pitchFamily="34" charset="0"/>
              </a:rPr>
              <a:t>2015</a:t>
            </a:r>
            <a:endParaRPr lang="en-NZ" sz="2400" kern="0" spc="-100" dirty="0">
              <a:ln w="3175">
                <a:noFill/>
              </a:ln>
              <a:cs typeface="Segoe UI" pitchFamily="34" charset="0"/>
            </a:endParaRPr>
          </a:p>
        </p:txBody>
      </p:sp>
      <p:sp>
        <p:nvSpPr>
          <p:cNvPr id="9" name="TextBox 8"/>
          <p:cNvSpPr txBox="1"/>
          <p:nvPr/>
        </p:nvSpPr>
        <p:spPr>
          <a:xfrm>
            <a:off x="9867242" y="6230136"/>
            <a:ext cx="2590800" cy="627864"/>
          </a:xfrm>
          <a:prstGeom prst="rect">
            <a:avLst/>
          </a:prstGeom>
          <a:noFill/>
        </p:spPr>
        <p:txBody>
          <a:bodyPr wrap="square" lIns="182880" tIns="146304" rIns="182880" bIns="146304" rtlCol="0">
            <a:spAutoFit/>
          </a:bodyPr>
          <a:lstStyle/>
          <a:p>
            <a:pPr>
              <a:lnSpc>
                <a:spcPct val="90000"/>
              </a:lnSpc>
              <a:spcAft>
                <a:spcPts val="600"/>
              </a:spcAft>
            </a:pPr>
            <a:r>
              <a:rPr lang="en-NZ" sz="2400" kern="0" spc="-100" dirty="0" smtClean="0">
                <a:ln w="3175">
                  <a:noFill/>
                </a:ln>
                <a:cs typeface="Segoe UI" pitchFamily="34" charset="0"/>
              </a:rPr>
              <a:t>Microsoft Azure</a:t>
            </a:r>
            <a:endParaRPr lang="en-NZ" sz="2400" kern="0" spc="-100" dirty="0">
              <a:ln w="3175">
                <a:noFill/>
              </a:ln>
              <a:cs typeface="Segoe UI" pitchFamily="34" charset="0"/>
            </a:endParaRPr>
          </a:p>
        </p:txBody>
      </p:sp>
    </p:spTree>
    <p:extLst>
      <p:ext uri="{BB962C8B-B14F-4D97-AF65-F5344CB8AC3E}">
        <p14:creationId xmlns:p14="http://schemas.microsoft.com/office/powerpoint/2010/main" val="3398617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A3491"/>
        </a:solidFill>
        <a:effectLst/>
      </p:bgPr>
    </p:bg>
    <p:spTree>
      <p:nvGrpSpPr>
        <p:cNvPr id="1" name=""/>
        <p:cNvGrpSpPr/>
        <p:nvPr/>
      </p:nvGrpSpPr>
      <p:grpSpPr>
        <a:xfrm>
          <a:off x="0" y="0"/>
          <a:ext cx="0" cy="0"/>
          <a:chOff x="0" y="0"/>
          <a:chExt cx="0" cy="0"/>
        </a:xfrm>
      </p:grpSpPr>
      <p:sp>
        <p:nvSpPr>
          <p:cNvPr id="17" name="Rectangle 16"/>
          <p:cNvSpPr/>
          <p:nvPr/>
        </p:nvSpPr>
        <p:spPr bwMode="auto">
          <a:xfrm>
            <a:off x="1" y="487"/>
            <a:ext cx="12192000" cy="6857027"/>
          </a:xfrm>
          <a:prstGeom prst="rect">
            <a:avLst/>
          </a:prstGeom>
          <a:solidFill>
            <a:srgbClr val="7A3491"/>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4757297" y="1640764"/>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8316887" y="1640764"/>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2778" y="1956611"/>
            <a:ext cx="2151392" cy="2077898"/>
          </a:xfrm>
          <a:prstGeom prst="rect">
            <a:avLst/>
          </a:prstGeom>
        </p:spPr>
      </p:pic>
      <p:sp>
        <p:nvSpPr>
          <p:cNvPr id="8" name="Oval 7"/>
          <p:cNvSpPr/>
          <p:nvPr/>
        </p:nvSpPr>
        <p:spPr bwMode="auto">
          <a:xfrm>
            <a:off x="1211429" y="1652867"/>
            <a:ext cx="2803979" cy="2803979"/>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88" fontAlgn="base">
              <a:lnSpc>
                <a:spcPct val="90000"/>
              </a:lnSpc>
              <a:spcBef>
                <a:spcPct val="0"/>
              </a:spcBef>
              <a:spcAft>
                <a:spcPct val="0"/>
              </a:spcAft>
            </a:pPr>
            <a:endParaRPr lang="en-US" sz="32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2"/>
          <p:cNvSpPr txBox="1">
            <a:spLocks/>
          </p:cNvSpPr>
          <p:nvPr/>
        </p:nvSpPr>
        <p:spPr>
          <a:xfrm>
            <a:off x="4757297" y="4464558"/>
            <a:ext cx="2803979" cy="896060"/>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Achieve</a:t>
            </a:r>
          </a:p>
          <a:p>
            <a:pPr algn="ctr" defTabSz="1243082">
              <a:defRPr/>
            </a:pPr>
            <a:r>
              <a:rPr lang="en-US" sz="4313" spc="-133" dirty="0">
                <a:solidFill>
                  <a:srgbClr val="FFFFFF"/>
                </a:solidFill>
              </a:rPr>
              <a:t>more</a:t>
            </a:r>
            <a:endParaRPr lang="en-US" sz="4313" spc="-133" dirty="0">
              <a:solidFill>
                <a:srgbClr val="FFFFFF"/>
              </a:solidFill>
            </a:endParaRPr>
          </a:p>
        </p:txBody>
      </p:sp>
      <p:sp>
        <p:nvSpPr>
          <p:cNvPr id="15" name="Title 2"/>
          <p:cNvSpPr txBox="1">
            <a:spLocks/>
          </p:cNvSpPr>
          <p:nvPr/>
        </p:nvSpPr>
        <p:spPr>
          <a:xfrm>
            <a:off x="8316886" y="4464558"/>
            <a:ext cx="2803979" cy="896060"/>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Team</a:t>
            </a:r>
          </a:p>
          <a:p>
            <a:pPr algn="ctr" defTabSz="1243082">
              <a:defRPr/>
            </a:pPr>
            <a:r>
              <a:rPr lang="en-US" sz="4313" spc="-133" dirty="0">
                <a:solidFill>
                  <a:srgbClr val="FFFFFF"/>
                </a:solidFill>
              </a:rPr>
              <a:t>agility</a:t>
            </a:r>
            <a:endParaRPr lang="en-US" sz="4313" spc="-133" dirty="0">
              <a:solidFill>
                <a:srgbClr val="FFFFFF"/>
              </a:solidFill>
            </a:endParaRPr>
          </a:p>
        </p:txBody>
      </p:sp>
      <p:sp>
        <p:nvSpPr>
          <p:cNvPr id="13" name="Title 2"/>
          <p:cNvSpPr txBox="1">
            <a:spLocks/>
          </p:cNvSpPr>
          <p:nvPr/>
        </p:nvSpPr>
        <p:spPr>
          <a:xfrm>
            <a:off x="1211428" y="4456846"/>
            <a:ext cx="2803978" cy="896059"/>
          </a:xfrm>
          <a:prstGeom prst="rect">
            <a:avLst/>
          </a:prstGeom>
          <a:noFill/>
        </p:spPr>
        <p:txBody>
          <a:bodyPr vert="horz" wrap="square" lIns="194986" tIns="121866" rIns="194986" bIns="121866"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defTabSz="1243082">
              <a:defRPr/>
            </a:pPr>
            <a:r>
              <a:rPr lang="en-US" sz="4313" spc="-133" dirty="0">
                <a:solidFill>
                  <a:srgbClr val="FFFFFF"/>
                </a:solidFill>
              </a:rPr>
              <a:t>Any</a:t>
            </a:r>
          </a:p>
          <a:p>
            <a:pPr algn="ctr" defTabSz="1243082">
              <a:defRPr/>
            </a:pPr>
            <a:r>
              <a:rPr lang="en-US" sz="4313" spc="-133" dirty="0">
                <a:solidFill>
                  <a:srgbClr val="FFFFFF"/>
                </a:solidFill>
              </a:rPr>
              <a:t>platform</a:t>
            </a:r>
            <a:endParaRPr lang="en-US" sz="4313" spc="-133" dirty="0">
              <a:solidFill>
                <a:srgbClr val="FFFFFF"/>
              </a:solidFill>
            </a:endParaRPr>
          </a:p>
        </p:txBody>
      </p:sp>
      <p:pic>
        <p:nvPicPr>
          <p:cNvPr id="21" name="Picture 20"/>
          <p:cNvPicPr>
            <a:picLocks noChangeAspect="1"/>
          </p:cNvPicPr>
          <p:nvPr/>
        </p:nvPicPr>
        <p:blipFill>
          <a:blip r:embed="rId4"/>
          <a:stretch>
            <a:fillRect/>
          </a:stretch>
        </p:blipFill>
        <p:spPr>
          <a:xfrm>
            <a:off x="4766824" y="2182787"/>
            <a:ext cx="2788563" cy="1734117"/>
          </a:xfrm>
          <a:prstGeom prst="rect">
            <a:avLst/>
          </a:prstGeom>
        </p:spPr>
      </p:pic>
      <p:grpSp>
        <p:nvGrpSpPr>
          <p:cNvPr id="5" name="Group 4"/>
          <p:cNvGrpSpPr/>
          <p:nvPr/>
        </p:nvGrpSpPr>
        <p:grpSpPr>
          <a:xfrm>
            <a:off x="1232507" y="1380460"/>
            <a:ext cx="2693942" cy="2847112"/>
            <a:chOff x="8508241" y="1313051"/>
            <a:chExt cx="2747961" cy="2904203"/>
          </a:xfrm>
        </p:grpSpPr>
        <p:pic>
          <p:nvPicPr>
            <p:cNvPr id="2" name="Picture 1"/>
            <p:cNvPicPr>
              <a:picLocks noChangeAspect="1"/>
            </p:cNvPicPr>
            <p:nvPr/>
          </p:nvPicPr>
          <p:blipFill>
            <a:blip r:embed="rId5"/>
            <a:stretch>
              <a:fillRect/>
            </a:stretch>
          </p:blipFill>
          <p:spPr>
            <a:xfrm>
              <a:off x="9730709" y="1313051"/>
              <a:ext cx="1447390" cy="91976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241" y="1665576"/>
              <a:ext cx="2747961" cy="2551678"/>
            </a:xfrm>
            <a:prstGeom prst="rect">
              <a:avLst/>
            </a:prstGeom>
          </p:spPr>
        </p:pic>
      </p:grpSp>
    </p:spTree>
    <p:extLst>
      <p:ext uri="{BB962C8B-B14F-4D97-AF65-F5344CB8AC3E}">
        <p14:creationId xmlns:p14="http://schemas.microsoft.com/office/powerpoint/2010/main" val="22450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3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6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7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8" grpId="0" animBg="1"/>
      <p:bldP spid="14" grpId="0"/>
      <p:bldP spid="15"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Emulator </a:t>
            </a:r>
            <a:r>
              <a:rPr lang="en-US" sz="4705" dirty="0">
                <a:solidFill>
                  <a:schemeClr val="bg1"/>
                </a:solidFill>
              </a:rPr>
              <a:t>for Android</a:t>
            </a:r>
            <a:endParaRPr lang="en-US" sz="4705" dirty="0">
              <a:solidFill>
                <a:schemeClr val="bg1"/>
              </a:solidFill>
            </a:endParaRPr>
          </a:p>
        </p:txBody>
      </p:sp>
      <p:sp>
        <p:nvSpPr>
          <p:cNvPr id="11" name="Content Placeholder 2"/>
          <p:cNvSpPr txBox="1">
            <a:spLocks/>
          </p:cNvSpPr>
          <p:nvPr/>
        </p:nvSpPr>
        <p:spPr>
          <a:xfrm>
            <a:off x="282821" y="1202553"/>
            <a:ext cx="6031994" cy="39526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it-IT" sz="2745" dirty="0">
                <a:gradFill>
                  <a:gsLst>
                    <a:gs pos="1250">
                      <a:srgbClr val="FFFFFF"/>
                    </a:gs>
                    <a:gs pos="100000">
                      <a:srgbClr val="FFFFFF"/>
                    </a:gs>
                  </a:gsLst>
                  <a:lin ang="5400000" scaled="0"/>
                </a:gradFill>
              </a:rPr>
              <a:t>D</a:t>
            </a:r>
            <a:r>
              <a:rPr lang="it-IT" sz="2745" dirty="0">
                <a:gradFill>
                  <a:gsLst>
                    <a:gs pos="1250">
                      <a:srgbClr val="FFFFFF"/>
                    </a:gs>
                    <a:gs pos="100000">
                      <a:srgbClr val="FFFFFF"/>
                    </a:gs>
                  </a:gsLst>
                  <a:lin ang="5400000" scaled="0"/>
                </a:gradFill>
              </a:rPr>
              <a:t>ebug Android from Visual Studio</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Does not conflict with Hyper-V so you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don’t waste time reconfiguring your </a:t>
            </a:r>
            <a:r>
              <a:rPr lang="en-US" sz="1568" dirty="0">
                <a:gradFill>
                  <a:gsLst>
                    <a:gs pos="0">
                      <a:srgbClr val="FFFFFF"/>
                    </a:gs>
                    <a:gs pos="86000">
                      <a:srgbClr val="FFFFFF"/>
                    </a:gs>
                  </a:gsLst>
                  <a:path path="circle">
                    <a:fillToRect r="100000" b="100000"/>
                  </a:path>
                </a:gradFill>
                <a:latin typeface="+mn-lt"/>
              </a:rPr>
              <a:t>computer</a:t>
            </a:r>
            <a:endParaRPr lang="en-US" sz="1568" dirty="0">
              <a:gradFill>
                <a:gsLst>
                  <a:gs pos="0">
                    <a:srgbClr val="FFFFFF"/>
                  </a:gs>
                  <a:gs pos="86000">
                    <a:srgbClr val="FFFFFF"/>
                  </a:gs>
                </a:gsLst>
                <a:path path="circle">
                  <a:fillToRect r="100000" b="100000"/>
                </a:path>
              </a:gradFill>
              <a:latin typeface="+mn-lt"/>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Launch from Visual Studio 2015 and can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use </a:t>
            </a:r>
            <a:r>
              <a:rPr lang="en-US" sz="1568" dirty="0">
                <a:gradFill>
                  <a:gsLst>
                    <a:gs pos="0">
                      <a:srgbClr val="FFFFFF"/>
                    </a:gs>
                    <a:gs pos="86000">
                      <a:srgbClr val="FFFFFF"/>
                    </a:gs>
                  </a:gsLst>
                  <a:path path="circle">
                    <a:fillToRect r="100000" b="100000"/>
                  </a:path>
                </a:gradFill>
                <a:latin typeface="+mn-lt"/>
              </a:rPr>
              <a:t>separately</a:t>
            </a:r>
            <a:endParaRPr lang="en-US" sz="1568" dirty="0">
              <a:gradFill>
                <a:gsLst>
                  <a:gs pos="0">
                    <a:srgbClr val="FFFFFF"/>
                  </a:gs>
                  <a:gs pos="86000">
                    <a:srgbClr val="FFFFFF"/>
                  </a:gs>
                </a:gsLst>
                <a:path path="circle">
                  <a:fillToRect r="100000" b="100000"/>
                </a:path>
              </a:gradFill>
              <a:latin typeface="+mn-lt"/>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Works with C++, Apache Cordova and C# with </a:t>
            </a:r>
            <a:r>
              <a:rPr lang="en-US" sz="1568" dirty="0" err="1">
                <a:gradFill>
                  <a:gsLst>
                    <a:gs pos="0">
                      <a:srgbClr val="FFFFFF"/>
                    </a:gs>
                    <a:gs pos="86000">
                      <a:srgbClr val="FFFFFF"/>
                    </a:gs>
                  </a:gsLst>
                  <a:path path="circle">
                    <a:fillToRect r="100000" b="100000"/>
                  </a:path>
                </a:gradFill>
                <a:latin typeface="+mn-lt"/>
              </a:rPr>
              <a:t>Xamarin</a:t>
            </a:r>
            <a:endParaRPr lang="en-US" sz="1568" dirty="0">
              <a:gradFill>
                <a:gsLst>
                  <a:gs pos="0">
                    <a:srgbClr val="FFFFFF"/>
                  </a:gs>
                  <a:gs pos="86000">
                    <a:srgbClr val="FFFFFF"/>
                  </a:gs>
                </a:gsLst>
                <a:path path="circle">
                  <a:fillToRect r="100000" b="100000"/>
                </a:path>
              </a:gradFill>
              <a:latin typeface="+mn-lt"/>
            </a:endParaRP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Capabilities</a:t>
            </a:r>
            <a:endParaRPr lang="en-US" sz="2745" dirty="0">
              <a:gradFill>
                <a:gsLst>
                  <a:gs pos="1250">
                    <a:srgbClr val="FFFFFF"/>
                  </a:gs>
                  <a:gs pos="100000">
                    <a:srgbClr val="FFFFFF"/>
                  </a:gs>
                </a:gsLst>
                <a:lin ang="5400000" scaled="0"/>
              </a:gradFill>
            </a:endParaRPr>
          </a:p>
          <a:p>
            <a:pPr marL="337702" indent="0" defTabSz="914098">
              <a:spcBef>
                <a:spcPts val="1176"/>
              </a:spcBef>
              <a:buNone/>
            </a:pPr>
            <a:r>
              <a:rPr lang="en-US" sz="1568" b="1" dirty="0">
                <a:gradFill>
                  <a:gsLst>
                    <a:gs pos="0">
                      <a:srgbClr val="FFFFFF"/>
                    </a:gs>
                    <a:gs pos="86000">
                      <a:srgbClr val="FFFFFF"/>
                    </a:gs>
                  </a:gsLst>
                  <a:path path="circle">
                    <a:fillToRect r="100000" b="100000"/>
                  </a:path>
                </a:gradFill>
                <a:latin typeface="+mn-lt"/>
              </a:rPr>
              <a:t>Sensor simulation</a:t>
            </a:r>
            <a:r>
              <a:rPr lang="en-US" sz="1568" dirty="0">
                <a:gradFill>
                  <a:gsLst>
                    <a:gs pos="0">
                      <a:srgbClr val="FFFFFF"/>
                    </a:gs>
                    <a:gs pos="86000">
                      <a:srgbClr val="FFFFFF"/>
                    </a:gs>
                  </a:gsLst>
                  <a:path path="circle">
                    <a:fillToRect r="100000" b="100000"/>
                  </a:path>
                </a:gradFill>
                <a:latin typeface="+mn-lt"/>
              </a:rPr>
              <a:t>: zoom, </a:t>
            </a:r>
            <a:r>
              <a:rPr lang="en-US" sz="1568" dirty="0">
                <a:gradFill>
                  <a:gsLst>
                    <a:gs pos="0">
                      <a:srgbClr val="FFFFFF"/>
                    </a:gs>
                    <a:gs pos="86000">
                      <a:srgbClr val="FFFFFF"/>
                    </a:gs>
                  </a:gsLst>
                  <a:path path="circle">
                    <a:fillToRect r="100000" b="100000"/>
                  </a:path>
                </a:gradFill>
                <a:latin typeface="+mn-lt"/>
              </a:rPr>
              <a:t>orientation/rotation</a:t>
            </a:r>
            <a:r>
              <a:rPr lang="en-US" sz="1568" dirty="0">
                <a:gradFill>
                  <a:gsLst>
                    <a:gs pos="0">
                      <a:srgbClr val="FFFFFF"/>
                    </a:gs>
                    <a:gs pos="86000">
                      <a:srgbClr val="FFFFFF"/>
                    </a:gs>
                  </a:gsLst>
                  <a:path path="circle">
                    <a:fillToRect r="100000" b="100000"/>
                  </a:path>
                </a:gradFill>
                <a:latin typeface="+mn-lt"/>
              </a:rPr>
              <a:t>, </a:t>
            </a:r>
            <a:r>
              <a:rPr lang="en-US" sz="1568" dirty="0">
                <a:gradFill>
                  <a:gsLst>
                    <a:gs pos="0">
                      <a:srgbClr val="FFFFFF"/>
                    </a:gs>
                    <a:gs pos="86000">
                      <a:srgbClr val="FFFFFF"/>
                    </a:gs>
                  </a:gsLst>
                  <a:path path="circle">
                    <a:fillToRect r="100000" b="100000"/>
                  </a:path>
                </a:gradFill>
                <a:latin typeface="+mn-lt"/>
              </a:rPr>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accelerometer</a:t>
            </a:r>
            <a:endParaRPr lang="en-US" sz="1568" dirty="0">
              <a:gradFill>
                <a:gsLst>
                  <a:gs pos="0">
                    <a:srgbClr val="FFFFFF"/>
                  </a:gs>
                  <a:gs pos="86000">
                    <a:srgbClr val="FFFFFF"/>
                  </a:gs>
                </a:gsLst>
                <a:path path="circle">
                  <a:fillToRect r="100000" b="100000"/>
                </a:path>
              </a:gradFill>
              <a:latin typeface="+mn-lt"/>
            </a:endParaRPr>
          </a:p>
          <a:p>
            <a:pPr marL="337702" indent="0" defTabSz="914098">
              <a:spcBef>
                <a:spcPts val="1176"/>
              </a:spcBef>
              <a:buNone/>
            </a:pPr>
            <a:r>
              <a:rPr lang="en-US" sz="1568" b="1" dirty="0">
                <a:gradFill>
                  <a:gsLst>
                    <a:gs pos="0">
                      <a:srgbClr val="FFFFFF"/>
                    </a:gs>
                    <a:gs pos="86000">
                      <a:srgbClr val="FFFFFF"/>
                    </a:gs>
                  </a:gsLst>
                  <a:path path="circle">
                    <a:fillToRect r="100000" b="100000"/>
                  </a:path>
                </a:gradFill>
                <a:latin typeface="+mn-lt"/>
              </a:rPr>
              <a:t>Hardware simulation</a:t>
            </a:r>
            <a:r>
              <a:rPr lang="en-US" sz="1568" dirty="0">
                <a:gradFill>
                  <a:gsLst>
                    <a:gs pos="0">
                      <a:srgbClr val="FFFFFF"/>
                    </a:gs>
                    <a:gs pos="86000">
                      <a:srgbClr val="FFFFFF"/>
                    </a:gs>
                  </a:gsLst>
                  <a:path path="circle">
                    <a:fillToRect r="100000" b="100000"/>
                  </a:path>
                </a:gradFill>
                <a:latin typeface="+mn-lt"/>
              </a:rPr>
              <a:t>: network info, location,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battery simulation, screenshots, SD card, camera</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4734" t="140" r="3685" b="-140"/>
          <a:stretch/>
        </p:blipFill>
        <p:spPr>
          <a:xfrm>
            <a:off x="6294253" y="-22236"/>
            <a:ext cx="5899051" cy="6902471"/>
          </a:xfrm>
          <a:prstGeom prst="rect">
            <a:avLst/>
          </a:prstGeom>
        </p:spPr>
      </p:pic>
    </p:spTree>
    <p:extLst>
      <p:ext uri="{BB962C8B-B14F-4D97-AF65-F5344CB8AC3E}">
        <p14:creationId xmlns:p14="http://schemas.microsoft.com/office/powerpoint/2010/main" val="260064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Visual Studio Code Preview</a:t>
            </a:r>
            <a:endParaRPr lang="en-US" sz="4705" dirty="0">
              <a:solidFill>
                <a:schemeClr val="bg1"/>
              </a:solidFill>
            </a:endParaRPr>
          </a:p>
        </p:txBody>
      </p:sp>
      <p:sp>
        <p:nvSpPr>
          <p:cNvPr id="12" name="Content Placeholder 2"/>
          <p:cNvSpPr txBox="1">
            <a:spLocks/>
          </p:cNvSpPr>
          <p:nvPr/>
        </p:nvSpPr>
        <p:spPr>
          <a:xfrm>
            <a:off x="282821" y="1803157"/>
            <a:ext cx="6031994" cy="308364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en-US" sz="2745" dirty="0">
                <a:gradFill>
                  <a:gsLst>
                    <a:gs pos="1250">
                      <a:srgbClr val="FFFFFF"/>
                    </a:gs>
                    <a:gs pos="100000">
                      <a:srgbClr val="FFFFFF"/>
                    </a:gs>
                  </a:gsLst>
                  <a:lin ang="5400000" scaled="0"/>
                </a:gradFill>
              </a:rPr>
              <a:t>Lightweight and </a:t>
            </a:r>
            <a:r>
              <a:rPr lang="en-US" sz="2745" dirty="0">
                <a:gradFill>
                  <a:gsLst>
                    <a:gs pos="1250">
                      <a:srgbClr val="FFFFFF"/>
                    </a:gs>
                    <a:gs pos="100000">
                      <a:srgbClr val="FFFFFF"/>
                    </a:gs>
                  </a:gsLst>
                  <a:lin ang="5400000" scaled="0"/>
                </a:gradFill>
              </a:rPr>
              <a:t>powerful</a:t>
            </a:r>
            <a:endParaRPr lang="it-IT" sz="2745" dirty="0">
              <a:gradFill>
                <a:gsLst>
                  <a:gs pos="1250">
                    <a:srgbClr val="FFFFFF"/>
                  </a:gs>
                  <a:gs pos="100000">
                    <a:srgbClr val="FFFFFF"/>
                  </a:gs>
                </a:gsLst>
                <a:lin ang="5400000" scaled="0"/>
              </a:gradFill>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First class support for ASP.NET and Node.js</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Write code in your favorite programming language</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Intelligent code authoring, understanding and navigation</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Debugging and </a:t>
            </a:r>
            <a:r>
              <a:rPr lang="en-US" sz="1568" dirty="0" err="1">
                <a:gradFill>
                  <a:gsLst>
                    <a:gs pos="0">
                      <a:srgbClr val="FFFFFF"/>
                    </a:gs>
                    <a:gs pos="86000">
                      <a:srgbClr val="FFFFFF"/>
                    </a:gs>
                  </a:gsLst>
                  <a:path path="circle">
                    <a:fillToRect r="100000" b="100000"/>
                  </a:path>
                </a:gradFill>
                <a:latin typeface="+mn-lt"/>
              </a:rPr>
              <a:t>Git</a:t>
            </a:r>
            <a:r>
              <a:rPr lang="en-US" sz="1568" dirty="0">
                <a:gradFill>
                  <a:gsLst>
                    <a:gs pos="0">
                      <a:srgbClr val="FFFFFF"/>
                    </a:gs>
                    <a:gs pos="86000">
                      <a:srgbClr val="FFFFFF"/>
                    </a:gs>
                  </a:gsLst>
                  <a:path path="circle">
                    <a:fillToRect r="100000" b="100000"/>
                  </a:path>
                </a:gradFill>
                <a:latin typeface="+mn-lt"/>
              </a:rPr>
              <a:t> support at your fingertips</a:t>
            </a:r>
            <a:endParaRPr lang="en-US" sz="1568" dirty="0">
              <a:gradFill>
                <a:gsLst>
                  <a:gs pos="0">
                    <a:srgbClr val="FFFFFF"/>
                  </a:gs>
                  <a:gs pos="86000">
                    <a:srgbClr val="FFFFFF"/>
                  </a:gs>
                </a:gsLst>
                <a:path path="circle">
                  <a:fillToRect r="100000" b="100000"/>
                </a:path>
              </a:gradFill>
              <a:latin typeface="+mn-lt"/>
            </a:endParaRPr>
          </a:p>
          <a:p>
            <a:pPr marL="336145" indent="-336145" defTabSz="914367">
              <a:spcBef>
                <a:spcPts val="2353"/>
              </a:spcBef>
              <a:buClr>
                <a:srgbClr val="FFFFFF"/>
              </a:buClr>
              <a:defRPr/>
            </a:pPr>
            <a:r>
              <a:rPr lang="it-IT" sz="2745" dirty="0">
                <a:gradFill>
                  <a:gsLst>
                    <a:gs pos="1250">
                      <a:srgbClr val="FFFFFF"/>
                    </a:gs>
                    <a:gs pos="100000">
                      <a:srgbClr val="FFFFFF"/>
                    </a:gs>
                  </a:gsLst>
                  <a:lin ang="5400000" scaled="0"/>
                </a:gradFill>
              </a:rPr>
              <a:t>Cross-platform</a:t>
            </a:r>
            <a:endParaRPr lang="en-US" sz="2745" dirty="0">
              <a:gradFill>
                <a:gsLst>
                  <a:gs pos="1250">
                    <a:srgbClr val="FFFFFF"/>
                  </a:gs>
                  <a:gs pos="100000">
                    <a:srgbClr val="FFFFFF"/>
                  </a:gs>
                </a:gsLst>
                <a:lin ang="5400000" scaled="0"/>
              </a:gradFill>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Available for Mac OS X, Linux and </a:t>
            </a:r>
            <a:r>
              <a:rPr lang="en-US" sz="1568" dirty="0">
                <a:gradFill>
                  <a:gsLst>
                    <a:gs pos="0">
                      <a:srgbClr val="FFFFFF"/>
                    </a:gs>
                    <a:gs pos="86000">
                      <a:srgbClr val="FFFFFF"/>
                    </a:gs>
                  </a:gsLst>
                  <a:path path="circle">
                    <a:fillToRect r="100000" b="100000"/>
                  </a:path>
                </a:gradFill>
                <a:latin typeface="+mn-lt"/>
              </a:rPr>
              <a:t>Windows</a:t>
            </a:r>
            <a:endParaRPr lang="en-US" sz="1568" dirty="0">
              <a:gradFill>
                <a:gsLst>
                  <a:gs pos="0">
                    <a:srgbClr val="FFFFFF"/>
                  </a:gs>
                  <a:gs pos="86000">
                    <a:srgbClr val="FFFFFF"/>
                  </a:gs>
                </a:gsLst>
                <a:path path="circle">
                  <a:fillToRect r="100000" b="100000"/>
                </a:path>
              </a:gradFill>
              <a:latin typeface="+mn-lt"/>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40461"/>
          <a:stretch/>
        </p:blipFill>
        <p:spPr>
          <a:xfrm>
            <a:off x="6314816" y="487"/>
            <a:ext cx="5870960" cy="6857027"/>
          </a:xfrm>
          <a:prstGeom prst="rect">
            <a:avLst/>
          </a:prstGeom>
        </p:spPr>
      </p:pic>
    </p:spTree>
    <p:extLst>
      <p:ext uri="{BB962C8B-B14F-4D97-AF65-F5344CB8AC3E}">
        <p14:creationId xmlns:p14="http://schemas.microsoft.com/office/powerpoint/2010/main" val="13658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425" r="52552" b="11689"/>
          <a:stretch/>
        </p:blipFill>
        <p:spPr>
          <a:xfrm>
            <a:off x="6320107" y="486"/>
            <a:ext cx="5871893" cy="6853916"/>
          </a:xfrm>
          <a:prstGeom prst="rect">
            <a:avLst/>
          </a:prstGeom>
        </p:spPr>
      </p:pic>
      <p:sp>
        <p:nvSpPr>
          <p:cNvPr id="5" name="Rectangle 4"/>
          <p:cNvSpPr/>
          <p:nvPr/>
        </p:nvSpPr>
        <p:spPr bwMode="auto">
          <a:xfrm>
            <a:off x="0" y="487"/>
            <a:ext cx="6320107" cy="685702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n-US" sz="1961" kern="0"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6045575" cy="899537"/>
          </a:xfrm>
        </p:spPr>
        <p:txBody>
          <a:bodyPr/>
          <a:lstStyle/>
          <a:p>
            <a:r>
              <a:rPr lang="en-US" sz="4705" dirty="0">
                <a:solidFill>
                  <a:schemeClr val="bg1"/>
                </a:solidFill>
              </a:rPr>
              <a:t>ASP.NET</a:t>
            </a:r>
            <a:endParaRPr lang="en-US" sz="4705" dirty="0">
              <a:solidFill>
                <a:schemeClr val="bg1"/>
              </a:solidFill>
            </a:endParaRPr>
          </a:p>
        </p:txBody>
      </p:sp>
      <p:sp>
        <p:nvSpPr>
          <p:cNvPr id="12" name="Content Placeholder 2"/>
          <p:cNvSpPr txBox="1">
            <a:spLocks/>
          </p:cNvSpPr>
          <p:nvPr/>
        </p:nvSpPr>
        <p:spPr>
          <a:xfrm>
            <a:off x="282821" y="1202553"/>
            <a:ext cx="6031994" cy="336726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buClr>
                <a:srgbClr val="FFFFFF"/>
              </a:buClr>
              <a:defRPr/>
            </a:pPr>
            <a:r>
              <a:rPr lang="it-IT" sz="2745" dirty="0">
                <a:gradFill>
                  <a:gsLst>
                    <a:gs pos="1250">
                      <a:srgbClr val="FFFFFF"/>
                    </a:gs>
                    <a:gs pos="100000">
                      <a:srgbClr val="FFFFFF"/>
                    </a:gs>
                  </a:gsLst>
                  <a:lin ang="5400000" scaled="0"/>
                </a:gradFill>
              </a:rPr>
              <a:t>Cross-platform</a:t>
            </a: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Target multiple platforms by deploying your web </a:t>
            </a:r>
            <a:r>
              <a:rPr lang="en-US" sz="1568" dirty="0">
                <a:gradFill>
                  <a:gsLst>
                    <a:gs pos="0">
                      <a:srgbClr val="FFFFFF"/>
                    </a:gs>
                    <a:gs pos="86000">
                      <a:srgbClr val="FFFFFF"/>
                    </a:gs>
                  </a:gsLst>
                  <a:path path="circle">
                    <a:fillToRect r="100000" b="100000"/>
                  </a:path>
                </a:gradFill>
                <a:latin typeface="+mn-lt"/>
              </a:rPr>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application </a:t>
            </a:r>
            <a:r>
              <a:rPr lang="en-US" sz="1568" dirty="0">
                <a:gradFill>
                  <a:gsLst>
                    <a:gs pos="0">
                      <a:srgbClr val="FFFFFF"/>
                    </a:gs>
                    <a:gs pos="86000">
                      <a:srgbClr val="FFFFFF"/>
                    </a:gs>
                  </a:gsLst>
                  <a:path path="circle">
                    <a:fillToRect r="100000" b="100000"/>
                  </a:path>
                </a:gradFill>
                <a:latin typeface="+mn-lt"/>
              </a:rPr>
              <a:t>to Windows, Linux or </a:t>
            </a:r>
            <a:r>
              <a:rPr lang="en-US" sz="1568" dirty="0">
                <a:gradFill>
                  <a:gsLst>
                    <a:gs pos="0">
                      <a:srgbClr val="FFFFFF"/>
                    </a:gs>
                    <a:gs pos="86000">
                      <a:srgbClr val="FFFFFF"/>
                    </a:gs>
                  </a:gsLst>
                  <a:path path="circle">
                    <a:fillToRect r="100000" b="100000"/>
                  </a:path>
                </a:gradFill>
                <a:latin typeface="+mn-lt"/>
              </a:rPr>
              <a:t>Mac</a:t>
            </a:r>
            <a:endParaRPr lang="en-US" sz="1568" dirty="0">
              <a:gradFill>
                <a:gsLst>
                  <a:gs pos="0">
                    <a:srgbClr val="FFFFFF"/>
                  </a:gs>
                  <a:gs pos="86000">
                    <a:srgbClr val="FFFFFF"/>
                  </a:gs>
                </a:gsLst>
                <a:path path="circle">
                  <a:fillToRect r="100000" b="100000"/>
                </a:path>
              </a:gradFill>
              <a:latin typeface="+mn-lt"/>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Develop applications on Windows, </a:t>
            </a:r>
            <a:r>
              <a:rPr lang="en-US" sz="1568" dirty="0">
                <a:gradFill>
                  <a:gsLst>
                    <a:gs pos="0">
                      <a:srgbClr val="FFFFFF"/>
                    </a:gs>
                    <a:gs pos="86000">
                      <a:srgbClr val="FFFFFF"/>
                    </a:gs>
                  </a:gsLst>
                  <a:path path="circle">
                    <a:fillToRect r="100000" b="100000"/>
                  </a:path>
                </a:gradFill>
                <a:latin typeface="+mn-lt"/>
              </a:rPr>
              <a:t>Linux, </a:t>
            </a:r>
            <a:r>
              <a:rPr lang="en-US" sz="1568" dirty="0">
                <a:gradFill>
                  <a:gsLst>
                    <a:gs pos="0">
                      <a:srgbClr val="FFFFFF"/>
                    </a:gs>
                    <a:gs pos="86000">
                      <a:srgbClr val="FFFFFF"/>
                    </a:gs>
                  </a:gsLst>
                  <a:path path="circle">
                    <a:fillToRect r="100000" b="100000"/>
                  </a:path>
                </a:gradFill>
                <a:latin typeface="+mn-lt"/>
              </a:rPr>
              <a:t>or Mac </a:t>
            </a:r>
            <a:r>
              <a:rPr lang="en-US" sz="1568" dirty="0">
                <a:gradFill>
                  <a:gsLst>
                    <a:gs pos="0">
                      <a:srgbClr val="FFFFFF"/>
                    </a:gs>
                    <a:gs pos="86000">
                      <a:srgbClr val="FFFFFF"/>
                    </a:gs>
                  </a:gsLst>
                  <a:path path="circle">
                    <a:fillToRect r="100000" b="100000"/>
                  </a:path>
                </a:gradFill>
                <a:latin typeface="+mn-lt"/>
              </a:rPr>
              <a:t/>
            </a:r>
            <a:br>
              <a:rPr lang="en-US" sz="1568" dirty="0">
                <a:gradFill>
                  <a:gsLst>
                    <a:gs pos="0">
                      <a:srgbClr val="FFFFFF"/>
                    </a:gs>
                    <a:gs pos="86000">
                      <a:srgbClr val="FFFFFF"/>
                    </a:gs>
                  </a:gsLst>
                  <a:path path="circle">
                    <a:fillToRect r="100000" b="100000"/>
                  </a:path>
                </a:gradFill>
                <a:latin typeface="+mn-lt"/>
              </a:rPr>
            </a:br>
            <a:r>
              <a:rPr lang="en-US" sz="1568" dirty="0">
                <a:gradFill>
                  <a:gsLst>
                    <a:gs pos="0">
                      <a:srgbClr val="FFFFFF"/>
                    </a:gs>
                    <a:gs pos="86000">
                      <a:srgbClr val="FFFFFF"/>
                    </a:gs>
                  </a:gsLst>
                  <a:path path="circle">
                    <a:fillToRect r="100000" b="100000"/>
                  </a:path>
                </a:gradFill>
                <a:latin typeface="+mn-lt"/>
              </a:rPr>
              <a:t>and </a:t>
            </a:r>
            <a:r>
              <a:rPr lang="en-US" sz="1568" dirty="0">
                <a:gradFill>
                  <a:gsLst>
                    <a:gs pos="0">
                      <a:srgbClr val="FFFFFF"/>
                    </a:gs>
                    <a:gs pos="86000">
                      <a:srgbClr val="FFFFFF"/>
                    </a:gs>
                  </a:gsLst>
                  <a:path path="circle">
                    <a:fillToRect r="100000" b="100000"/>
                  </a:path>
                </a:gradFill>
                <a:latin typeface="+mn-lt"/>
              </a:rPr>
              <a:t>use any code editor for quick editing</a:t>
            </a:r>
          </a:p>
          <a:p>
            <a:pPr marL="336145" indent="-336145" defTabSz="914367">
              <a:spcBef>
                <a:spcPts val="2353"/>
              </a:spcBef>
              <a:buClr>
                <a:srgbClr val="FFFFFF"/>
              </a:buClr>
              <a:defRPr/>
            </a:pPr>
            <a:r>
              <a:rPr lang="en-US" sz="2745" dirty="0">
                <a:gradFill>
                  <a:gsLst>
                    <a:gs pos="1250">
                      <a:srgbClr val="FFFFFF"/>
                    </a:gs>
                    <a:gs pos="100000">
                      <a:srgbClr val="FFFFFF"/>
                    </a:gs>
                  </a:gsLst>
                  <a:lin ang="5400000" scaled="0"/>
                </a:gradFill>
              </a:rPr>
              <a:t>Open</a:t>
            </a:r>
            <a:endParaRPr lang="en-US" sz="2745" dirty="0">
              <a:gradFill>
                <a:gsLst>
                  <a:gs pos="1250">
                    <a:srgbClr val="FFFFFF"/>
                  </a:gs>
                  <a:gs pos="100000">
                    <a:srgbClr val="FFFFFF"/>
                  </a:gs>
                </a:gsLst>
                <a:lin ang="5400000" scaled="0"/>
              </a:gradFill>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Contribute to the evolution of ASP.NET 5 on </a:t>
            </a:r>
            <a:r>
              <a:rPr lang="en-US" sz="1568" dirty="0">
                <a:gradFill>
                  <a:gsLst>
                    <a:gs pos="0">
                      <a:srgbClr val="FFFFFF"/>
                    </a:gs>
                    <a:gs pos="86000">
                      <a:srgbClr val="FFFFFF"/>
                    </a:gs>
                  </a:gsLst>
                  <a:path path="circle">
                    <a:fillToRect r="100000" b="100000"/>
                  </a:path>
                </a:gradFill>
                <a:latin typeface="+mn-lt"/>
              </a:rPr>
              <a:t>GitHub</a:t>
            </a:r>
            <a:endParaRPr lang="en-US" sz="1568" dirty="0">
              <a:gradFill>
                <a:gsLst>
                  <a:gs pos="0">
                    <a:srgbClr val="FFFFFF"/>
                  </a:gs>
                  <a:gs pos="86000">
                    <a:srgbClr val="FFFFFF"/>
                  </a:gs>
                </a:gsLst>
                <a:path path="circle">
                  <a:fillToRect r="100000" b="100000"/>
                </a:path>
              </a:gradFill>
              <a:latin typeface="+mn-lt"/>
            </a:endParaRPr>
          </a:p>
          <a:p>
            <a:pPr marL="337702" indent="0" defTabSz="914098">
              <a:spcBef>
                <a:spcPts val="1176"/>
              </a:spcBef>
              <a:buNone/>
            </a:pPr>
            <a:r>
              <a:rPr lang="en-US" sz="1568" dirty="0">
                <a:gradFill>
                  <a:gsLst>
                    <a:gs pos="0">
                      <a:srgbClr val="FFFFFF"/>
                    </a:gs>
                    <a:gs pos="86000">
                      <a:srgbClr val="FFFFFF"/>
                    </a:gs>
                  </a:gsLst>
                  <a:path path="circle">
                    <a:fillToRect r="100000" b="100000"/>
                  </a:path>
                </a:gradFill>
                <a:latin typeface="+mn-lt"/>
              </a:rPr>
              <a:t>All developers can use ASP.NET from Visual Studio C</a:t>
            </a:r>
            <a:r>
              <a:rPr lang="en-US" sz="1568" dirty="0">
                <a:gradFill>
                  <a:gsLst>
                    <a:gs pos="0">
                      <a:srgbClr val="FFFFFF"/>
                    </a:gs>
                    <a:gs pos="86000">
                      <a:srgbClr val="FFFFFF"/>
                    </a:gs>
                  </a:gsLst>
                  <a:path path="circle">
                    <a:fillToRect r="100000" b="100000"/>
                  </a:path>
                </a:gradFill>
                <a:latin typeface="+mn-lt"/>
              </a:rPr>
              <a:t>ommunity </a:t>
            </a:r>
            <a:r>
              <a:rPr lang="en-US" sz="1568" dirty="0">
                <a:gradFill>
                  <a:gsLst>
                    <a:gs pos="0">
                      <a:srgbClr val="FFFFFF"/>
                    </a:gs>
                    <a:gs pos="86000">
                      <a:srgbClr val="FFFFFF"/>
                    </a:gs>
                  </a:gsLst>
                  <a:path path="circle">
                    <a:fillToRect r="100000" b="100000"/>
                  </a:path>
                </a:gradFill>
                <a:latin typeface="+mn-lt"/>
              </a:rPr>
              <a:t>and higher versions</a:t>
            </a:r>
          </a:p>
        </p:txBody>
      </p:sp>
    </p:spTree>
    <p:extLst>
      <p:ext uri="{BB962C8B-B14F-4D97-AF65-F5344CB8AC3E}">
        <p14:creationId xmlns:p14="http://schemas.microsoft.com/office/powerpoint/2010/main" val="34630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p:cNvSpPr/>
          <p:nvPr/>
        </p:nvSpPr>
        <p:spPr>
          <a:xfrm>
            <a:off x="3083992" y="486"/>
            <a:ext cx="2925857" cy="6857028"/>
          </a:xfrm>
          <a:prstGeom prst="rect">
            <a:avLst/>
          </a:prstGeom>
          <a:solidFill>
            <a:srgbClr val="4472C4">
              <a:lumMod val="75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260" name="Picture 259"/>
          <p:cNvPicPr>
            <a:picLocks noChangeAspect="1"/>
          </p:cNvPicPr>
          <p:nvPr/>
        </p:nvPicPr>
        <p:blipFill rotWithShape="1">
          <a:blip r:embed="rId3"/>
          <a:srcRect r="66202"/>
          <a:stretch/>
        </p:blipFill>
        <p:spPr>
          <a:xfrm>
            <a:off x="3399199" y="5849321"/>
            <a:ext cx="366122" cy="669857"/>
          </a:xfrm>
          <a:prstGeom prst="rect">
            <a:avLst/>
          </a:prstGeom>
        </p:spPr>
      </p:pic>
      <p:sp>
        <p:nvSpPr>
          <p:cNvPr id="261" name="TextBox 260"/>
          <p:cNvSpPr txBox="1"/>
          <p:nvPr/>
        </p:nvSpPr>
        <p:spPr>
          <a:xfrm>
            <a:off x="3399198" y="6224352"/>
            <a:ext cx="336844" cy="95044"/>
          </a:xfrm>
          <a:prstGeom prst="rect">
            <a:avLst/>
          </a:prstGeom>
          <a:noFill/>
        </p:spPr>
        <p:txBody>
          <a:bodyPr wrap="square" lIns="0" tIns="0" rIns="0" bIns="0" rtlCol="0">
            <a:spAutoFit/>
          </a:bodyPr>
          <a:lstStyle/>
          <a:p>
            <a:pPr defTabSz="914049">
              <a:lnSpc>
                <a:spcPct val="90000"/>
              </a:lnSpc>
            </a:pPr>
            <a:r>
              <a:rPr lang="en-US" sz="686"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r>
              <a:rPr lang="en-US" sz="686" dirty="0">
                <a:solidFill>
                  <a:srgbClr val="FFFFFF"/>
                </a:solidFill>
                <a:latin typeface="Calibri" panose="020F0502020204030204"/>
                <a:ea typeface="Segoe UI" pitchFamily="34" charset="0"/>
                <a:cs typeface="Segoe UI" pitchFamily="34" charset="0"/>
              </a:rPr>
              <a:t>TFS</a:t>
            </a:r>
            <a:endParaRPr lang="en-US" sz="686" dirty="0">
              <a:solidFill>
                <a:srgbClr val="FFFFFF"/>
              </a:solidFill>
              <a:latin typeface="Calibri" panose="020F0502020204030204"/>
              <a:ea typeface="Segoe UI" pitchFamily="34" charset="0"/>
              <a:cs typeface="Segoe UI" pitchFamily="34" charset="0"/>
            </a:endParaRPr>
          </a:p>
        </p:txBody>
      </p:sp>
      <p:sp>
        <p:nvSpPr>
          <p:cNvPr id="117" name="Rectangle 116"/>
          <p:cNvSpPr/>
          <p:nvPr/>
        </p:nvSpPr>
        <p:spPr>
          <a:xfrm>
            <a:off x="1" y="486"/>
            <a:ext cx="2938269" cy="6857028"/>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3208" y="5670038"/>
            <a:ext cx="807118" cy="530956"/>
          </a:xfrm>
          <a:prstGeom prst="rect">
            <a:avLst/>
          </a:prstGeom>
        </p:spPr>
      </p:pic>
      <p:sp>
        <p:nvSpPr>
          <p:cNvPr id="119" name="Rectangle 118"/>
          <p:cNvSpPr/>
          <p:nvPr/>
        </p:nvSpPr>
        <p:spPr>
          <a:xfrm>
            <a:off x="9266144" y="486"/>
            <a:ext cx="2925857" cy="6857028"/>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7" name="Rectangle 126"/>
          <p:cNvSpPr/>
          <p:nvPr/>
        </p:nvSpPr>
        <p:spPr>
          <a:xfrm>
            <a:off x="10272732" y="3137057"/>
            <a:ext cx="1919269" cy="3070830"/>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2" name="Freeform 6"/>
          <p:cNvSpPr>
            <a:spLocks/>
          </p:cNvSpPr>
          <p:nvPr/>
        </p:nvSpPr>
        <p:spPr bwMode="auto">
          <a:xfrm>
            <a:off x="10936641" y="5849321"/>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chemeClr val="bg1">
              <a:alpha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29" name="Rectangle 128"/>
          <p:cNvSpPr/>
          <p:nvPr/>
        </p:nvSpPr>
        <p:spPr>
          <a:xfrm>
            <a:off x="1019000" y="2240641"/>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3" name="Picture 2"/>
          <p:cNvPicPr>
            <a:picLocks noChangeAspect="1"/>
          </p:cNvPicPr>
          <p:nvPr/>
        </p:nvPicPr>
        <p:blipFill rotWithShape="1">
          <a:blip r:embed="rId5"/>
          <a:srcRect l="36309" r="1" b="29163"/>
          <a:stretch/>
        </p:blipFill>
        <p:spPr>
          <a:xfrm>
            <a:off x="378" y="5137804"/>
            <a:ext cx="1792830" cy="1719710"/>
          </a:xfrm>
          <a:prstGeom prst="rect">
            <a:avLst/>
          </a:prstGeom>
        </p:spPr>
      </p:pic>
      <p:sp>
        <p:nvSpPr>
          <p:cNvPr id="114" name="Rectangle 113"/>
          <p:cNvSpPr/>
          <p:nvPr/>
        </p:nvSpPr>
        <p:spPr>
          <a:xfrm>
            <a:off x="6181566" y="486"/>
            <a:ext cx="2925857" cy="6857028"/>
          </a:xfrm>
          <a:prstGeom prst="rect">
            <a:avLst/>
          </a:prstGeom>
          <a:solidFill>
            <a:srgbClr val="4472C4">
              <a:lumMod val="50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rot="18900000">
            <a:off x="820140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5" name="Rectangle 174"/>
          <p:cNvSpPr/>
          <p:nvPr/>
        </p:nvSpPr>
        <p:spPr>
          <a:xfrm rot="18900000">
            <a:off x="5140260"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0" name="TextBox 119"/>
          <p:cNvSpPr txBox="1"/>
          <p:nvPr/>
        </p:nvSpPr>
        <p:spPr>
          <a:xfrm>
            <a:off x="991431" y="1546314"/>
            <a:ext cx="1926917" cy="693970"/>
          </a:xfrm>
          <a:prstGeom prst="rect">
            <a:avLst/>
          </a:prstGeom>
          <a:noFill/>
        </p:spPr>
        <p:txBody>
          <a:bodyPr wrap="square" rtlCol="0">
            <a:spAutoFit/>
          </a:bodyPr>
          <a:lstStyle/>
          <a:p>
            <a:pPr defTabSz="896386"/>
            <a:r>
              <a:rPr lang="en-US" sz="3921" spc="-78" dirty="0">
                <a:ln w="3175">
                  <a:solidFill>
                    <a:prstClr val="white"/>
                  </a:solidFill>
                </a:ln>
                <a:solidFill>
                  <a:prstClr val="white"/>
                </a:solidFill>
                <a:latin typeface="Arial" panose="020B0604020202020204" pitchFamily="34" charset="0"/>
                <a:cs typeface="Arial" panose="020B0604020202020204" pitchFamily="34" charset="0"/>
              </a:rPr>
              <a:t>01</a:t>
            </a:r>
          </a:p>
        </p:txBody>
      </p:sp>
      <p:sp>
        <p:nvSpPr>
          <p:cNvPr id="130" name="TextBox 129"/>
          <p:cNvSpPr txBox="1"/>
          <p:nvPr/>
        </p:nvSpPr>
        <p:spPr>
          <a:xfrm>
            <a:off x="1142897" y="4558964"/>
            <a:ext cx="1686958" cy="180819"/>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31" name="Picture 1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60563" y="4854527"/>
            <a:ext cx="1651626" cy="330451"/>
          </a:xfrm>
          <a:prstGeom prst="rect">
            <a:avLst/>
          </a:prstGeom>
        </p:spPr>
      </p:pic>
      <p:sp>
        <p:nvSpPr>
          <p:cNvPr id="132" name="TextBox 131"/>
          <p:cNvSpPr txBox="1"/>
          <p:nvPr/>
        </p:nvSpPr>
        <p:spPr>
          <a:xfrm rot="16200000">
            <a:off x="-183167" y="3007046"/>
            <a:ext cx="1919723" cy="392245"/>
          </a:xfrm>
          <a:prstGeom prst="rect">
            <a:avLst/>
          </a:prstGeom>
          <a:noFill/>
        </p:spPr>
        <p:txBody>
          <a:bodyPr wrap="square" rtlCol="0">
            <a:spAutoFit/>
          </a:bodyPr>
          <a:lstStyle/>
          <a:p>
            <a:pPr algn="r" defTabSz="896386"/>
            <a:r>
              <a:rPr lang="en-US" sz="1961" spc="49" dirty="0">
                <a:solidFill>
                  <a:prstClr val="white"/>
                </a:solidFill>
                <a:latin typeface="Segoe UI Light" panose="020B0502040204020203" pitchFamily="34" charset="0"/>
                <a:cs typeface="Segoe UI Light" panose="020B0502040204020203" pitchFamily="34" charset="0"/>
              </a:rPr>
              <a:t>Develop</a:t>
            </a:r>
            <a:endParaRPr lang="en-US" sz="1961" spc="49" dirty="0">
              <a:solidFill>
                <a:prstClr val="white"/>
              </a:solidFill>
              <a:latin typeface="Segoe UI Light" panose="020B0502040204020203" pitchFamily="34" charset="0"/>
              <a:cs typeface="Segoe UI Light" panose="020B0502040204020203" pitchFamily="34" charset="0"/>
            </a:endParaRPr>
          </a:p>
        </p:txBody>
      </p:sp>
      <p:sp>
        <p:nvSpPr>
          <p:cNvPr id="133" name="Rectangle 4"/>
          <p:cNvSpPr/>
          <p:nvPr/>
        </p:nvSpPr>
        <p:spPr bwMode="gray">
          <a:xfrm>
            <a:off x="1019000" y="224064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000" y="396685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grpSp>
        <p:nvGrpSpPr>
          <p:cNvPr id="6" name="Group 5"/>
          <p:cNvGrpSpPr/>
          <p:nvPr/>
        </p:nvGrpSpPr>
        <p:grpSpPr>
          <a:xfrm>
            <a:off x="3727008" y="1815595"/>
            <a:ext cx="2295839" cy="3854442"/>
            <a:chOff x="3716867" y="1661609"/>
            <a:chExt cx="2341875" cy="3931732"/>
          </a:xfrm>
        </p:grpSpPr>
        <p:sp>
          <p:nvSpPr>
            <p:cNvPr id="121" name="TextBox 120"/>
            <p:cNvSpPr txBox="1"/>
            <p:nvPr/>
          </p:nvSpPr>
          <p:spPr>
            <a:xfrm>
              <a:off x="4061143" y="1661609"/>
              <a:ext cx="1965556" cy="707886"/>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02</a:t>
              </a:r>
            </a:p>
          </p:txBody>
        </p:sp>
        <p:sp>
          <p:nvSpPr>
            <p:cNvPr id="124" name="Rectangle 123"/>
            <p:cNvSpPr/>
            <p:nvPr/>
          </p:nvSpPr>
          <p:spPr>
            <a:xfrm>
              <a:off x="4100988" y="2369495"/>
              <a:ext cx="1957754" cy="3223846"/>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5" name="TextBox 124"/>
            <p:cNvSpPr txBox="1"/>
            <p:nvPr/>
          </p:nvSpPr>
          <p:spPr>
            <a:xfrm rot="16200000">
              <a:off x="2922424" y="3171085"/>
              <a:ext cx="1958217" cy="36933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Build &amp; Test</a:t>
              </a:r>
              <a:endParaRPr lang="en-US" sz="1765" spc="49" dirty="0">
                <a:solidFill>
                  <a:prstClr val="white"/>
                </a:solidFill>
                <a:latin typeface="Segoe UI Light" panose="020B0502040204020203" pitchFamily="34" charset="0"/>
                <a:cs typeface="Segoe UI Light" panose="020B0502040204020203" pitchFamily="34" charset="0"/>
              </a:endParaRPr>
            </a:p>
          </p:txBody>
        </p:sp>
        <p:sp>
          <p:nvSpPr>
            <p:cNvPr id="141" name="Rectangle 4"/>
            <p:cNvSpPr/>
            <p:nvPr/>
          </p:nvSpPr>
          <p:spPr bwMode="gray">
            <a:xfrm>
              <a:off x="4100988" y="2369495"/>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42" name="TextBox 141"/>
            <p:cNvSpPr txBox="1"/>
            <p:nvPr/>
          </p:nvSpPr>
          <p:spPr>
            <a:xfrm>
              <a:off x="4207898" y="2970372"/>
              <a:ext cx="1720785" cy="184445"/>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43" name="Picture 1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167" y="3239822"/>
              <a:ext cx="1684745" cy="337077"/>
            </a:xfrm>
            <a:prstGeom prst="rect">
              <a:avLst/>
            </a:prstGeom>
          </p:spPr>
        </p:pic>
        <p:sp>
          <p:nvSpPr>
            <p:cNvPr id="144" name="Rectangle 4"/>
            <p:cNvSpPr/>
            <p:nvPr/>
          </p:nvSpPr>
          <p:spPr bwMode="gray">
            <a:xfrm>
              <a:off x="4103950" y="411941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145" name="TextBox 144"/>
            <p:cNvSpPr txBox="1"/>
            <p:nvPr/>
          </p:nvSpPr>
          <p:spPr>
            <a:xfrm>
              <a:off x="4304583" y="3657839"/>
              <a:ext cx="1389874" cy="332000"/>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b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for Visual Studio</a:t>
              </a:r>
            </a:p>
          </p:txBody>
        </p:sp>
        <p:sp>
          <p:nvSpPr>
            <p:cNvPr id="146" name="Rectangle 145"/>
            <p:cNvSpPr/>
            <p:nvPr/>
          </p:nvSpPr>
          <p:spPr>
            <a:xfrm>
              <a:off x="4255909" y="5257951"/>
              <a:ext cx="1669047" cy="261610"/>
            </a:xfrm>
            <a:prstGeom prst="rect">
              <a:avLst/>
            </a:prstGeom>
          </p:spPr>
          <p:txBody>
            <a:bodyPr wrap="none">
              <a:spAutoFit/>
            </a:bodyPr>
            <a:lstStyle/>
            <a:p>
              <a:pPr defTabSz="896386"/>
              <a:r>
                <a:rPr lang="en-US" sz="1078" kern="0" dirty="0">
                  <a:gradFill>
                    <a:gsLst>
                      <a:gs pos="0">
                        <a:srgbClr val="FFFFFF"/>
                      </a:gs>
                      <a:gs pos="100000">
                        <a:srgbClr val="FFFFFF"/>
                      </a:gs>
                    </a:gsLst>
                    <a:lin ang="5400000" scaled="0"/>
                  </a:gradFill>
                  <a:ea typeface="Segoe UI" pitchFamily="34" charset="0"/>
                  <a:cs typeface="Segoe UI" pitchFamily="34" charset="0"/>
                </a:rPr>
                <a:t>Microsoft Test Manager</a:t>
              </a:r>
              <a:endParaRPr lang="en-US" sz="1765" kern="0" dirty="0">
                <a:solidFill>
                  <a:sysClr val="windowText" lastClr="000000"/>
                </a:solidFill>
                <a:latin typeface="Calibri" panose="020F0502020204030204"/>
              </a:endParaRPr>
            </a:p>
          </p:txBody>
        </p:sp>
        <p:grpSp>
          <p:nvGrpSpPr>
            <p:cNvPr id="147" name="Group 146"/>
            <p:cNvGrpSpPr/>
            <p:nvPr/>
          </p:nvGrpSpPr>
          <p:grpSpPr>
            <a:xfrm>
              <a:off x="4219473" y="4667092"/>
              <a:ext cx="1721014" cy="586207"/>
              <a:chOff x="4371873" y="4785234"/>
              <a:chExt cx="1721014" cy="586207"/>
            </a:xfrm>
          </p:grpSpPr>
          <p:sp>
            <p:nvSpPr>
              <p:cNvPr id="148" name="TextBox 147"/>
              <p:cNvSpPr txBox="1"/>
              <p:nvPr/>
            </p:nvSpPr>
            <p:spPr>
              <a:xfrm>
                <a:off x="4371873" y="4785234"/>
                <a:ext cx="1720786" cy="184445"/>
              </a:xfrm>
              <a:prstGeom prst="rect">
                <a:avLst/>
              </a:prstGeom>
              <a:noFill/>
            </p:spPr>
            <p:txBody>
              <a:bodyPr wrap="square" lIns="0" tIns="0" rIns="0" bIns="0" rtlCol="0">
                <a:spAutoFit/>
              </a:bodyPr>
              <a:lstStyle/>
              <a:p>
                <a:pPr algn="ctr" defTabSz="914049"/>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Team Foundation Server</a:t>
                </a:r>
              </a:p>
            </p:txBody>
          </p:sp>
          <p:pic>
            <p:nvPicPr>
              <p:cNvPr id="149" name="Picture 1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142" y="5034364"/>
                <a:ext cx="1684745" cy="337077"/>
              </a:xfrm>
              <a:prstGeom prst="rect">
                <a:avLst/>
              </a:prstGeom>
            </p:spPr>
          </p:pic>
        </p:grpSp>
      </p:grpSp>
      <p:grpSp>
        <p:nvGrpSpPr>
          <p:cNvPr id="9" name="Group 8"/>
          <p:cNvGrpSpPr/>
          <p:nvPr/>
        </p:nvGrpSpPr>
        <p:grpSpPr>
          <a:xfrm>
            <a:off x="6796841" y="2073085"/>
            <a:ext cx="2310582" cy="3865877"/>
            <a:chOff x="6753641" y="1813101"/>
            <a:chExt cx="2356914" cy="3943396"/>
          </a:xfrm>
        </p:grpSpPr>
        <p:sp>
          <p:nvSpPr>
            <p:cNvPr id="116" name="Rectangle 115"/>
            <p:cNvSpPr/>
            <p:nvPr/>
          </p:nvSpPr>
          <p:spPr>
            <a:xfrm>
              <a:off x="7152801" y="2532651"/>
              <a:ext cx="1957754" cy="3223846"/>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2" name="TextBox 121"/>
            <p:cNvSpPr txBox="1"/>
            <p:nvPr/>
          </p:nvSpPr>
          <p:spPr>
            <a:xfrm>
              <a:off x="7136276" y="1813101"/>
              <a:ext cx="1965556" cy="707886"/>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03</a:t>
              </a:r>
            </a:p>
          </p:txBody>
        </p:sp>
        <p:sp>
          <p:nvSpPr>
            <p:cNvPr id="126" name="TextBox 125"/>
            <p:cNvSpPr txBox="1"/>
            <p:nvPr/>
          </p:nvSpPr>
          <p:spPr>
            <a:xfrm rot="16200000">
              <a:off x="5959198" y="3358713"/>
              <a:ext cx="1958217" cy="36933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Deploy</a:t>
              </a:r>
              <a:endParaRPr lang="en-US" sz="1765" spc="49" dirty="0">
                <a:solidFill>
                  <a:prstClr val="white"/>
                </a:solidFill>
                <a:latin typeface="Segoe UI Light" panose="020B0502040204020203" pitchFamily="34" charset="0"/>
                <a:cs typeface="Segoe UI Light" panose="020B0502040204020203" pitchFamily="34" charset="0"/>
              </a:endParaRPr>
            </a:p>
          </p:txBody>
        </p:sp>
        <p:pic>
          <p:nvPicPr>
            <p:cNvPr id="150" name="Picture 1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74032" y="2920541"/>
              <a:ext cx="1407328" cy="559714"/>
            </a:xfrm>
            <a:prstGeom prst="rect">
              <a:avLst/>
            </a:prstGeom>
          </p:spPr>
        </p:pic>
        <p:sp>
          <p:nvSpPr>
            <p:cNvPr id="151" name="TextBox 150"/>
            <p:cNvSpPr txBox="1"/>
            <p:nvPr/>
          </p:nvSpPr>
          <p:spPr>
            <a:xfrm>
              <a:off x="7375632" y="3542531"/>
              <a:ext cx="1389874" cy="332000"/>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Release Management </a:t>
              </a:r>
              <a:b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b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for Visual Studio</a:t>
              </a:r>
            </a:p>
          </p:txBody>
        </p:sp>
        <p:sp>
          <p:nvSpPr>
            <p:cNvPr id="152" name="Rectangle 4"/>
            <p:cNvSpPr/>
            <p:nvPr/>
          </p:nvSpPr>
          <p:spPr bwMode="gray">
            <a:xfrm>
              <a:off x="7152801" y="253265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Release</a:t>
              </a:r>
            </a:p>
          </p:txBody>
        </p:sp>
        <p:grpSp>
          <p:nvGrpSpPr>
            <p:cNvPr id="153" name="Group 152"/>
            <p:cNvGrpSpPr/>
            <p:nvPr/>
          </p:nvGrpSpPr>
          <p:grpSpPr>
            <a:xfrm>
              <a:off x="7360708" y="3982831"/>
              <a:ext cx="1598396" cy="438474"/>
              <a:chOff x="6023278" y="2656330"/>
              <a:chExt cx="1598396" cy="438474"/>
            </a:xfrm>
          </p:grpSpPr>
          <p:sp>
            <p:nvSpPr>
              <p:cNvPr id="154" name="Rectangle 153"/>
              <p:cNvSpPr/>
              <p:nvPr/>
            </p:nvSpPr>
            <p:spPr>
              <a:xfrm>
                <a:off x="6500990" y="2663201"/>
                <a:ext cx="1120684" cy="424732"/>
              </a:xfrm>
              <a:prstGeom prst="rect">
                <a:avLst/>
              </a:prstGeom>
            </p:spPr>
            <p:txBody>
              <a:bodyPr wrap="square">
                <a:spAutoFit/>
              </a:bodyPr>
              <a:lstStyle/>
              <a:p>
                <a:pPr defTabSz="914049">
                  <a:lnSpc>
                    <a:spcPct val="90000"/>
                  </a:lnSpc>
                </a:pPr>
                <a:r>
                  <a:rPr lang="en-US" sz="1176" dirty="0">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155" name="Picture 15"/>
              <p:cNvPicPr>
                <a:picLocks noChangeAspect="1"/>
              </p:cNvPicPr>
              <p:nvPr/>
            </p:nvPicPr>
            <p:blipFill>
              <a:blip r:embed="rId8">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6" name="Group 155"/>
            <p:cNvGrpSpPr/>
            <p:nvPr/>
          </p:nvGrpSpPr>
          <p:grpSpPr>
            <a:xfrm>
              <a:off x="7373566" y="4774449"/>
              <a:ext cx="1693288" cy="553998"/>
              <a:chOff x="7349541" y="4635063"/>
              <a:chExt cx="1693288" cy="553998"/>
            </a:xfrm>
          </p:grpSpPr>
          <p:sp>
            <p:nvSpPr>
              <p:cNvPr id="157" name="TextBox 156"/>
              <p:cNvSpPr txBox="1"/>
              <p:nvPr/>
            </p:nvSpPr>
            <p:spPr>
              <a:xfrm>
                <a:off x="8148016" y="4635063"/>
                <a:ext cx="894813" cy="553998"/>
              </a:xfrm>
              <a:prstGeom prst="rect">
                <a:avLst/>
              </a:prstGeom>
              <a:noFill/>
            </p:spPr>
            <p:txBody>
              <a:bodyPr wrap="square" lIns="0" tIns="0" rIns="0" bIns="0" rtlCol="0">
                <a:spAutoFit/>
              </a:bodyPr>
              <a:lstStyle/>
              <a:p>
                <a:pPr defTabSz="914049">
                  <a:defRPr/>
                </a:pPr>
                <a:r>
                  <a:rPr lang="en-US" sz="1176"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58" name="Group 157"/>
              <p:cNvGrpSpPr/>
              <p:nvPr/>
            </p:nvGrpSpPr>
            <p:grpSpPr>
              <a:xfrm>
                <a:off x="7349541" y="4690662"/>
                <a:ext cx="682792" cy="442801"/>
                <a:chOff x="6236727" y="5075466"/>
                <a:chExt cx="1685512" cy="1093080"/>
              </a:xfrm>
            </p:grpSpPr>
            <p:grpSp>
              <p:nvGrpSpPr>
                <p:cNvPr id="159" name="Group 158"/>
                <p:cNvGrpSpPr/>
                <p:nvPr/>
              </p:nvGrpSpPr>
              <p:grpSpPr>
                <a:xfrm>
                  <a:off x="6604927" y="5075466"/>
                  <a:ext cx="1102201" cy="1054928"/>
                  <a:chOff x="6604927" y="5075466"/>
                  <a:chExt cx="1102201" cy="1054928"/>
                </a:xfrm>
              </p:grpSpPr>
              <p:sp>
                <p:nvSpPr>
                  <p:cNvPr id="162" name="Diamond 161"/>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3" name="Parallelogram 162"/>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4" name="Parallelogram 163"/>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60" name="Freeform 159"/>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1" name="Freeform 160"/>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65" name="TextBox 164"/>
            <p:cNvSpPr txBox="1"/>
            <p:nvPr/>
          </p:nvSpPr>
          <p:spPr>
            <a:xfrm>
              <a:off x="7375632" y="4522461"/>
              <a:ext cx="1263166" cy="166071"/>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PowerShell | WAML</a:t>
              </a:r>
              <a:endPar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66" name="TextBox 165"/>
            <p:cNvSpPr txBox="1"/>
            <p:nvPr/>
          </p:nvSpPr>
          <p:spPr>
            <a:xfrm>
              <a:off x="7359602" y="5432955"/>
              <a:ext cx="1279196" cy="166071"/>
            </a:xfrm>
            <a:prstGeom prst="rect">
              <a:avLst/>
            </a:prstGeom>
            <a:noFill/>
          </p:spPr>
          <p:txBody>
            <a:bodyPr wrap="none" lIns="0" tIns="0" rIns="0" bIns="0" rtlCol="0">
              <a:spAutoFit/>
            </a:bodyPr>
            <a:lstStyle/>
            <a:p>
              <a:pPr defTabSz="914049">
                <a:lnSpc>
                  <a:spcPct val="90000"/>
                </a:lnSpc>
              </a:pPr>
              <a:r>
                <a:rPr lang="en-US" sz="1175"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xPlat</a:t>
              </a: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Command Line</a:t>
              </a:r>
              <a:endPar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23" name="TextBox 122"/>
          <p:cNvSpPr txBox="1"/>
          <p:nvPr/>
        </p:nvSpPr>
        <p:spPr>
          <a:xfrm>
            <a:off x="10225541" y="242051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04</a:t>
            </a:r>
          </a:p>
        </p:txBody>
      </p:sp>
      <p:sp>
        <p:nvSpPr>
          <p:cNvPr id="128" name="TextBox 127"/>
          <p:cNvSpPr txBox="1"/>
          <p:nvPr/>
        </p:nvSpPr>
        <p:spPr>
          <a:xfrm rot="16200000">
            <a:off x="9104528" y="3939729"/>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Monitor &amp; Learn</a:t>
            </a:r>
            <a:endParaRPr lang="en-US" sz="1765" spc="49" dirty="0">
              <a:solidFill>
                <a:prstClr val="white"/>
              </a:solidFill>
              <a:latin typeface="Segoe UI Light" panose="020B0502040204020203" pitchFamily="34" charset="0"/>
              <a:cs typeface="Segoe UI Light" panose="020B0502040204020203" pitchFamily="34" charset="0"/>
            </a:endParaRPr>
          </a:p>
        </p:txBody>
      </p:sp>
      <p:sp>
        <p:nvSpPr>
          <p:cNvPr id="170" name="Rectangle 4"/>
          <p:cNvSpPr/>
          <p:nvPr/>
        </p:nvSpPr>
        <p:spPr bwMode="gray">
          <a:xfrm>
            <a:off x="10275636" y="3137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sp>
        <p:nvSpPr>
          <p:cNvPr id="174" name="Rectangle 173"/>
          <p:cNvSpPr/>
          <p:nvPr/>
        </p:nvSpPr>
        <p:spPr>
          <a:xfrm rot="18900000">
            <a:off x="2063227" y="211993"/>
            <a:ext cx="1021244" cy="1021244"/>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7" name="Title 1"/>
          <p:cNvSpPr>
            <a:spLocks noGrp="1"/>
          </p:cNvSpPr>
          <p:nvPr>
            <p:ph type="title"/>
          </p:nvPr>
        </p:nvSpPr>
        <p:spPr>
          <a:xfrm>
            <a:off x="268928" y="291548"/>
            <a:ext cx="11655840" cy="899537"/>
          </a:xfrm>
        </p:spPr>
        <p:txBody>
          <a:bodyPr/>
          <a:lstStyle/>
          <a:p>
            <a:r>
              <a:rPr lang="en-US" sz="3333" dirty="0">
                <a:solidFill>
                  <a:schemeClr val="bg1"/>
                </a:solidFill>
              </a:rPr>
              <a:t>Microsoft</a:t>
            </a:r>
            <a:br>
              <a:rPr lang="en-US" sz="3333" dirty="0">
                <a:solidFill>
                  <a:schemeClr val="bg1"/>
                </a:solidFill>
              </a:rPr>
            </a:br>
            <a:r>
              <a:rPr lang="en-US" sz="3333" dirty="0">
                <a:solidFill>
                  <a:schemeClr val="bg1"/>
                </a:solidFill>
              </a:rPr>
              <a:t>Ecosystem</a:t>
            </a:r>
            <a:endParaRPr lang="en-US" sz="3333" dirty="0">
              <a:solidFill>
                <a:schemeClr val="bg1"/>
              </a:solidFill>
            </a:endParaRPr>
          </a:p>
        </p:txBody>
      </p:sp>
      <p:pic>
        <p:nvPicPr>
          <p:cNvPr id="191" name="Picture 1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06554" y="4235774"/>
            <a:ext cx="1651626" cy="330451"/>
          </a:xfrm>
          <a:prstGeom prst="rect">
            <a:avLst/>
          </a:prstGeom>
        </p:spPr>
      </p:pic>
      <p:sp>
        <p:nvSpPr>
          <p:cNvPr id="192" name="TextBox 191"/>
          <p:cNvSpPr txBox="1"/>
          <p:nvPr/>
        </p:nvSpPr>
        <p:spPr>
          <a:xfrm>
            <a:off x="10501895" y="4683982"/>
            <a:ext cx="1199049" cy="162806"/>
          </a:xfrm>
          <a:prstGeom prst="rect">
            <a:avLst/>
          </a:prstGeom>
          <a:noFill/>
        </p:spPr>
        <p:txBody>
          <a:bodyPr wrap="none" lIns="0" tIns="0" rIns="0" bIns="0" rtlCol="0">
            <a:spAutoFit/>
          </a:bodyPr>
          <a:lstStyle/>
          <a:p>
            <a:pPr defTabSz="914049">
              <a:lnSpc>
                <a:spcPct val="90000"/>
              </a:lnSpc>
            </a:pPr>
            <a:r>
              <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Application Insights</a:t>
            </a:r>
            <a:endParaRPr lang="en-US" sz="1175"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93" name="Picture 1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83858" y="3608283"/>
            <a:ext cx="1379663" cy="548711"/>
          </a:xfrm>
          <a:prstGeom prst="rect">
            <a:avLst/>
          </a:prstGeom>
        </p:spPr>
      </p:pic>
      <p:grpSp>
        <p:nvGrpSpPr>
          <p:cNvPr id="238" name="Group 237"/>
          <p:cNvGrpSpPr/>
          <p:nvPr/>
        </p:nvGrpSpPr>
        <p:grpSpPr>
          <a:xfrm>
            <a:off x="9257063" y="5221735"/>
            <a:ext cx="2934938" cy="1635779"/>
            <a:chOff x="6610350" y="4013200"/>
            <a:chExt cx="3446463" cy="1920876"/>
          </a:xfrm>
        </p:grpSpPr>
        <p:sp>
          <p:nvSpPr>
            <p:cNvPr id="239"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0"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1"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2"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3"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4"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5"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6"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7"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8"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49"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0"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1"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2"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3"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4"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5"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6"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7"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58"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91" name="Freeform 6"/>
          <p:cNvSpPr>
            <a:spLocks/>
          </p:cNvSpPr>
          <p:nvPr/>
        </p:nvSpPr>
        <p:spPr bwMode="auto">
          <a:xfrm>
            <a:off x="1695469" y="2758405"/>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pic>
        <p:nvPicPr>
          <p:cNvPr id="135" name="Picture 134"/>
          <p:cNvPicPr>
            <a:picLocks noChangeAspect="1"/>
          </p:cNvPicPr>
          <p:nvPr/>
        </p:nvPicPr>
        <p:blipFill>
          <a:blip r:embed="rId9"/>
          <a:stretch>
            <a:fillRect/>
          </a:stretch>
        </p:blipFill>
        <p:spPr>
          <a:xfrm>
            <a:off x="1151149" y="2736919"/>
            <a:ext cx="1175775" cy="630433"/>
          </a:xfrm>
          <a:prstGeom prst="rect">
            <a:avLst/>
          </a:prstGeom>
        </p:spPr>
      </p:pic>
      <p:grpSp>
        <p:nvGrpSpPr>
          <p:cNvPr id="136" name="Group 135"/>
          <p:cNvGrpSpPr/>
          <p:nvPr/>
        </p:nvGrpSpPr>
        <p:grpSpPr>
          <a:xfrm>
            <a:off x="2029402" y="3117080"/>
            <a:ext cx="776720" cy="760128"/>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39" name="Picture 138"/>
            <p:cNvPicPr>
              <a:picLocks noChangeAspect="1"/>
            </p:cNvPicPr>
            <p:nvPr/>
          </p:nvPicPr>
          <p:blipFill>
            <a:blip r:embed="rId10">
              <a:biLevel thresh="25000"/>
            </a:blip>
            <a:stretch>
              <a:fillRect/>
            </a:stretch>
          </p:blipFill>
          <p:spPr>
            <a:xfrm>
              <a:off x="2078496" y="2064654"/>
              <a:ext cx="777488" cy="714475"/>
            </a:xfrm>
            <a:prstGeom prst="rect">
              <a:avLst/>
            </a:prstGeom>
          </p:spPr>
        </p:pic>
      </p:grpSp>
      <p:sp>
        <p:nvSpPr>
          <p:cNvPr id="98" name="Rectangle 97"/>
          <p:cNvSpPr/>
          <p:nvPr/>
        </p:nvSpPr>
        <p:spPr>
          <a:xfrm rot="18900000">
            <a:off x="2935867" y="875965"/>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6" name="Rectangle 95"/>
          <p:cNvSpPr/>
          <p:nvPr/>
        </p:nvSpPr>
        <p:spPr>
          <a:xfrm rot="18900000">
            <a:off x="6038579" y="880417"/>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7" name="Rectangle 96"/>
          <p:cNvSpPr/>
          <p:nvPr/>
        </p:nvSpPr>
        <p:spPr>
          <a:xfrm rot="18900000">
            <a:off x="9129955" y="871134"/>
            <a:ext cx="1021244" cy="1021244"/>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99" name="Rounded Rectangle 98"/>
          <p:cNvSpPr/>
          <p:nvPr/>
        </p:nvSpPr>
        <p:spPr bwMode="auto">
          <a:xfrm>
            <a:off x="2599982" y="717318"/>
            <a:ext cx="9100962" cy="732301"/>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a:xfrm>
            <a:off x="3137831" y="912984"/>
            <a:ext cx="2274828" cy="331899"/>
          </a:xfrm>
          <a:prstGeom prst="rect">
            <a:avLst/>
          </a:prstGeom>
        </p:spPr>
        <p:txBody>
          <a:bodyPr wrap="none">
            <a:spAutoFit/>
          </a:bodyPr>
          <a:lstStyle/>
          <a:p>
            <a:r>
              <a:rPr lang="en-US" sz="1568" dirty="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dirty="0">
              <a:solidFill>
                <a:srgbClr val="505050"/>
              </a:solidFill>
            </a:endParaRPr>
          </a:p>
        </p:txBody>
      </p:sp>
      <p:sp>
        <p:nvSpPr>
          <p:cNvPr id="108" name="Freeform 6"/>
          <p:cNvSpPr>
            <a:spLocks/>
          </p:cNvSpPr>
          <p:nvPr/>
        </p:nvSpPr>
        <p:spPr bwMode="auto">
          <a:xfrm>
            <a:off x="1720284" y="5938962"/>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09" name="Freeform 7"/>
          <p:cNvSpPr>
            <a:spLocks/>
          </p:cNvSpPr>
          <p:nvPr/>
        </p:nvSpPr>
        <p:spPr bwMode="auto">
          <a:xfrm>
            <a:off x="1165718"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10" name="TextBox 109"/>
          <p:cNvSpPr txBox="1"/>
          <p:nvPr/>
        </p:nvSpPr>
        <p:spPr>
          <a:xfrm>
            <a:off x="1" y="6564825"/>
            <a:ext cx="2935365" cy="292688"/>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Workstations - On-Premises | Hybrid | Cloud</a:t>
            </a:r>
            <a:endParaRPr lang="en-US" sz="1175" spc="-29" dirty="0">
              <a:solidFill>
                <a:prstClr val="white"/>
              </a:solidFill>
              <a:latin typeface="Calibri" panose="020F0502020204030204"/>
              <a:ea typeface="Segoe UI" pitchFamily="34" charset="0"/>
              <a:cs typeface="Segoe UI" pitchFamily="34" charset="0"/>
            </a:endParaRPr>
          </a:p>
        </p:txBody>
      </p:sp>
      <p:sp>
        <p:nvSpPr>
          <p:cNvPr id="180" name="Freeform 7"/>
          <p:cNvSpPr>
            <a:spLocks/>
          </p:cNvSpPr>
          <p:nvPr/>
        </p:nvSpPr>
        <p:spPr bwMode="auto">
          <a:xfrm>
            <a:off x="11308526" y="6207887"/>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5">
              <a:alpha val="5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78" name="TextBox 177"/>
          <p:cNvSpPr txBox="1"/>
          <p:nvPr/>
        </p:nvSpPr>
        <p:spPr>
          <a:xfrm>
            <a:off x="9276835" y="6564825"/>
            <a:ext cx="2915166" cy="290888"/>
          </a:xfrm>
          <a:prstGeom prst="rect">
            <a:avLst/>
          </a:prstGeom>
          <a:solidFill>
            <a:srgbClr val="002060">
              <a:alpha val="30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Monitoring - On-Premises | Hybrid | Cloud</a:t>
            </a:r>
            <a:endParaRPr lang="en-US" sz="1175" spc="-29" dirty="0">
              <a:solidFill>
                <a:prstClr val="white"/>
              </a:solidFill>
              <a:latin typeface="Calibri" panose="020F0502020204030204"/>
              <a:ea typeface="Segoe UI" pitchFamily="34" charset="0"/>
              <a:cs typeface="Segoe UI" pitchFamily="34" charset="0"/>
            </a:endParaRPr>
          </a:p>
        </p:txBody>
      </p:sp>
      <p:sp>
        <p:nvSpPr>
          <p:cNvPr id="4" name="Isosceles Triangle 3"/>
          <p:cNvSpPr/>
          <p:nvPr/>
        </p:nvSpPr>
        <p:spPr bwMode="auto">
          <a:xfrm rot="5400000">
            <a:off x="2815910"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Isosceles Triangle 3"/>
          <p:cNvSpPr/>
          <p:nvPr/>
        </p:nvSpPr>
        <p:spPr bwMode="auto">
          <a:xfrm rot="5400000">
            <a:off x="5900487"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Isosceles Triangle 3"/>
          <p:cNvSpPr/>
          <p:nvPr/>
        </p:nvSpPr>
        <p:spPr bwMode="auto">
          <a:xfrm rot="5400000">
            <a:off x="8955036" y="597003"/>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Isosceles Triangle 3"/>
          <p:cNvSpPr/>
          <p:nvPr/>
        </p:nvSpPr>
        <p:spPr bwMode="auto">
          <a:xfrm rot="16200000" flipH="1">
            <a:off x="2715748" y="12664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Isosceles Triangle 3"/>
          <p:cNvSpPr/>
          <p:nvPr/>
        </p:nvSpPr>
        <p:spPr bwMode="auto">
          <a:xfrm rot="16200000" flipH="1">
            <a:off x="5803471" y="12664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Isosceles Triangle 3"/>
          <p:cNvSpPr/>
          <p:nvPr/>
        </p:nvSpPr>
        <p:spPr bwMode="auto">
          <a:xfrm rot="16200000" flipH="1">
            <a:off x="8880362" y="126642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9412736" y="33256"/>
            <a:ext cx="2185961" cy="1423631"/>
            <a:chOff x="9698195" y="0"/>
            <a:chExt cx="2229794" cy="1452178"/>
          </a:xfrm>
        </p:grpSpPr>
        <p:pic>
          <p:nvPicPr>
            <p:cNvPr id="5" name="Picture 4"/>
            <p:cNvPicPr>
              <a:picLocks noChangeAspect="1"/>
            </p:cNvPicPr>
            <p:nvPr/>
          </p:nvPicPr>
          <p:blipFill>
            <a:blip r:embed="rId11"/>
            <a:stretch>
              <a:fillRect/>
            </a:stretch>
          </p:blipFill>
          <p:spPr>
            <a:xfrm>
              <a:off x="9698195" y="219347"/>
              <a:ext cx="1695143" cy="1232831"/>
            </a:xfrm>
            <a:prstGeom prst="rect">
              <a:avLst/>
            </a:prstGeom>
          </p:spPr>
        </p:pic>
        <p:grpSp>
          <p:nvGrpSpPr>
            <p:cNvPr id="199" name="Group 198"/>
            <p:cNvGrpSpPr/>
            <p:nvPr/>
          </p:nvGrpSpPr>
          <p:grpSpPr>
            <a:xfrm>
              <a:off x="11080289" y="0"/>
              <a:ext cx="847700" cy="1452178"/>
              <a:chOff x="10147300" y="798513"/>
              <a:chExt cx="1128713" cy="1933575"/>
            </a:xfrm>
          </p:grpSpPr>
          <p:sp>
            <p:nvSpPr>
              <p:cNvPr id="200"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1"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2"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3"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4"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5"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6"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7"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8"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09"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0"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1"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2"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3"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4"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5"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6"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7"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8"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19"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0"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1"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2"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3"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4"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5"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6"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7"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228"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1019" y="5670038"/>
            <a:ext cx="807118" cy="530956"/>
          </a:xfrm>
          <a:prstGeom prst="rect">
            <a:avLst/>
          </a:prstGeom>
        </p:spPr>
      </p:pic>
      <p:pic>
        <p:nvPicPr>
          <p:cNvPr id="179" name="Picture 17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15501" y="5801103"/>
            <a:ext cx="2301216" cy="822684"/>
          </a:xfrm>
          <a:prstGeom prst="rect">
            <a:avLst/>
          </a:prstGeom>
        </p:spPr>
      </p:pic>
      <p:sp>
        <p:nvSpPr>
          <p:cNvPr id="182" name="Freeform 7"/>
          <p:cNvSpPr>
            <a:spLocks/>
          </p:cNvSpPr>
          <p:nvPr/>
        </p:nvSpPr>
        <p:spPr bwMode="auto">
          <a:xfrm>
            <a:off x="4213529"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sp>
        <p:nvSpPr>
          <p:cNvPr id="183" name="TextBox 182"/>
          <p:cNvSpPr txBox="1"/>
          <p:nvPr/>
        </p:nvSpPr>
        <p:spPr>
          <a:xfrm>
            <a:off x="3079238" y="6564827"/>
            <a:ext cx="2935365" cy="292688"/>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Services - On-Premises | Hybrid | Cloud</a:t>
            </a:r>
            <a:endParaRPr lang="en-US" sz="1175" spc="-29" dirty="0">
              <a:solidFill>
                <a:prstClr val="white"/>
              </a:solidFill>
              <a:latin typeface="Calibri" panose="020F0502020204030204"/>
              <a:ea typeface="Segoe UI" pitchFamily="34" charset="0"/>
              <a:cs typeface="Segoe UI" pitchFamily="34" charset="0"/>
            </a:endParaRPr>
          </a:p>
        </p:txBody>
      </p:sp>
      <p:pic>
        <p:nvPicPr>
          <p:cNvPr id="190" name="Picture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8471" y="5849321"/>
            <a:ext cx="807118" cy="530956"/>
          </a:xfrm>
          <a:prstGeom prst="rect">
            <a:avLst/>
          </a:prstGeom>
        </p:spPr>
      </p:pic>
      <p:sp>
        <p:nvSpPr>
          <p:cNvPr id="196" name="Freeform 6"/>
          <p:cNvSpPr>
            <a:spLocks/>
          </p:cNvSpPr>
          <p:nvPr/>
        </p:nvSpPr>
        <p:spPr bwMode="auto">
          <a:xfrm>
            <a:off x="7905548" y="5938962"/>
            <a:ext cx="1148622" cy="755900"/>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002060">
              <a:alpha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588">
              <a:solidFill>
                <a:prstClr val="black"/>
              </a:solidFill>
              <a:latin typeface="Calibri" panose="020F0502020204030204"/>
            </a:endParaRPr>
          </a:p>
        </p:txBody>
      </p:sp>
      <p:sp>
        <p:nvSpPr>
          <p:cNvPr id="197" name="Freeform 7"/>
          <p:cNvSpPr>
            <a:spLocks/>
          </p:cNvSpPr>
          <p:nvPr/>
        </p:nvSpPr>
        <p:spPr bwMode="auto">
          <a:xfrm>
            <a:off x="7350982" y="5938963"/>
            <a:ext cx="883097" cy="579577"/>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588" kern="0">
              <a:solidFill>
                <a:prstClr val="black"/>
              </a:solidFill>
              <a:latin typeface="Calibri" panose="020F0502020204030204"/>
            </a:endParaRPr>
          </a:p>
        </p:txBody>
      </p:sp>
      <p:pic>
        <p:nvPicPr>
          <p:cNvPr id="198" name="Picture 197"/>
          <p:cNvPicPr>
            <a:picLocks noChangeAspect="1"/>
          </p:cNvPicPr>
          <p:nvPr/>
        </p:nvPicPr>
        <p:blipFill>
          <a:blip r:embed="rId3"/>
          <a:stretch>
            <a:fillRect/>
          </a:stretch>
        </p:blipFill>
        <p:spPr>
          <a:xfrm>
            <a:off x="6357368" y="5832405"/>
            <a:ext cx="1083254" cy="669857"/>
          </a:xfrm>
          <a:prstGeom prst="rect">
            <a:avLst/>
          </a:prstGeom>
        </p:spPr>
      </p:pic>
      <p:sp>
        <p:nvSpPr>
          <p:cNvPr id="235" name="TextBox 234"/>
          <p:cNvSpPr txBox="1"/>
          <p:nvPr/>
        </p:nvSpPr>
        <p:spPr>
          <a:xfrm>
            <a:off x="6364925" y="6224352"/>
            <a:ext cx="336844" cy="95044"/>
          </a:xfrm>
          <a:prstGeom prst="rect">
            <a:avLst/>
          </a:prstGeom>
          <a:noFill/>
        </p:spPr>
        <p:txBody>
          <a:bodyPr wrap="square" lIns="0" tIns="0" rIns="0" bIns="0" rtlCol="0">
            <a:spAutoFit/>
          </a:bodyPr>
          <a:lstStyle/>
          <a:p>
            <a:pPr defTabSz="914049">
              <a:lnSpc>
                <a:spcPct val="90000"/>
              </a:lnSpc>
            </a:pPr>
            <a:r>
              <a:rPr lang="en-US" sz="686"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r>
              <a:rPr lang="en-US" sz="686" dirty="0">
                <a:solidFill>
                  <a:srgbClr val="D2D2D2">
                    <a:lumMod val="50000"/>
                  </a:srgbClr>
                </a:solidFill>
                <a:latin typeface="Calibri" panose="020F0502020204030204"/>
                <a:ea typeface="Segoe UI" pitchFamily="34" charset="0"/>
                <a:cs typeface="Segoe UI" pitchFamily="34" charset="0"/>
              </a:rPr>
              <a:t>DEV</a:t>
            </a:r>
            <a:endParaRPr lang="en-US" sz="686" dirty="0">
              <a:solidFill>
                <a:srgbClr val="D2D2D2">
                  <a:lumMod val="50000"/>
                </a:srgbClr>
              </a:solidFill>
              <a:latin typeface="Calibri" panose="020F0502020204030204"/>
              <a:ea typeface="Segoe UI" pitchFamily="34" charset="0"/>
              <a:cs typeface="Segoe UI" pitchFamily="34" charset="0"/>
            </a:endParaRPr>
          </a:p>
        </p:txBody>
      </p:sp>
      <p:sp>
        <p:nvSpPr>
          <p:cNvPr id="236" name="TextBox 235"/>
          <p:cNvSpPr txBox="1"/>
          <p:nvPr/>
        </p:nvSpPr>
        <p:spPr>
          <a:xfrm>
            <a:off x="6732861" y="6224352"/>
            <a:ext cx="324345" cy="95044"/>
          </a:xfrm>
          <a:prstGeom prst="rect">
            <a:avLst/>
          </a:prstGeom>
          <a:noFill/>
        </p:spPr>
        <p:txBody>
          <a:bodyPr wrap="square" lIns="0" tIns="0" rIns="0" bIns="0" rtlCol="0">
            <a:spAutoFit/>
          </a:bodyPr>
          <a:lstStyle/>
          <a:p>
            <a:pPr defTabSz="914049">
              <a:lnSpc>
                <a:spcPct val="90000"/>
              </a:lnSpc>
            </a:pPr>
            <a:r>
              <a:rPr lang="en-US" sz="686" dirty="0">
                <a:solidFill>
                  <a:srgbClr val="D2D2D2">
                    <a:lumMod val="50000"/>
                  </a:srgbClr>
                </a:solidFill>
                <a:latin typeface="Calibri" panose="020F0502020204030204"/>
                <a:ea typeface="Segoe UI" pitchFamily="34" charset="0"/>
                <a:cs typeface="Segoe UI" pitchFamily="34" charset="0"/>
              </a:rPr>
              <a:t>  TEST</a:t>
            </a:r>
            <a:endParaRPr lang="en-US" sz="686" dirty="0">
              <a:solidFill>
                <a:srgbClr val="D2D2D2">
                  <a:lumMod val="50000"/>
                </a:srgbClr>
              </a:solidFill>
              <a:latin typeface="Calibri" panose="020F0502020204030204"/>
              <a:ea typeface="Segoe UI" pitchFamily="34" charset="0"/>
              <a:cs typeface="Segoe UI" pitchFamily="34" charset="0"/>
            </a:endParaRPr>
          </a:p>
        </p:txBody>
      </p:sp>
      <p:sp>
        <p:nvSpPr>
          <p:cNvPr id="237" name="TextBox 236"/>
          <p:cNvSpPr txBox="1"/>
          <p:nvPr/>
        </p:nvSpPr>
        <p:spPr>
          <a:xfrm>
            <a:off x="7098132" y="6224352"/>
            <a:ext cx="329982" cy="95044"/>
          </a:xfrm>
          <a:prstGeom prst="rect">
            <a:avLst/>
          </a:prstGeom>
          <a:noFill/>
        </p:spPr>
        <p:txBody>
          <a:bodyPr wrap="square" lIns="0" tIns="0" rIns="0" bIns="0" rtlCol="0">
            <a:spAutoFit/>
          </a:bodyPr>
          <a:lstStyle/>
          <a:p>
            <a:pPr defTabSz="914049">
              <a:lnSpc>
                <a:spcPct val="90000"/>
              </a:lnSpc>
            </a:pPr>
            <a:r>
              <a:rPr lang="en-US" sz="686" dirty="0">
                <a:solidFill>
                  <a:srgbClr val="D2D2D2">
                    <a:lumMod val="50000"/>
                  </a:srgbClr>
                </a:solidFill>
                <a:latin typeface="Calibri" panose="020F0502020204030204"/>
                <a:ea typeface="Segoe UI" pitchFamily="34" charset="0"/>
                <a:cs typeface="Segoe UI" pitchFamily="34" charset="0"/>
              </a:rPr>
              <a:t>   QA</a:t>
            </a:r>
            <a:endParaRPr lang="en-US" sz="686" dirty="0">
              <a:solidFill>
                <a:srgbClr val="D2D2D2">
                  <a:lumMod val="50000"/>
                </a:srgbClr>
              </a:solidFill>
              <a:latin typeface="Calibri" panose="020F0502020204030204"/>
              <a:ea typeface="Segoe UI" pitchFamily="34" charset="0"/>
              <a:cs typeface="Segoe UI" pitchFamily="34" charset="0"/>
            </a:endParaRPr>
          </a:p>
        </p:txBody>
      </p:sp>
      <p:sp>
        <p:nvSpPr>
          <p:cNvPr id="259" name="TextBox 258"/>
          <p:cNvSpPr txBox="1"/>
          <p:nvPr/>
        </p:nvSpPr>
        <p:spPr>
          <a:xfrm>
            <a:off x="6180172" y="6568189"/>
            <a:ext cx="2922776" cy="289325"/>
          </a:xfrm>
          <a:prstGeom prst="rect">
            <a:avLst/>
          </a:prstGeom>
          <a:solidFill>
            <a:srgbClr val="002060">
              <a:alpha val="25000"/>
            </a:srgbClr>
          </a:solidFill>
        </p:spPr>
        <p:txBody>
          <a:bodyPr wrap="square" lIns="0" tIns="0" rIns="0" bIns="0" rtlCol="0" anchor="ctr">
            <a:noAutofit/>
          </a:bodyPr>
          <a:lstStyle/>
          <a:p>
            <a:pPr algn="ctr" defTabSz="914049"/>
            <a:r>
              <a:rPr lang="en-US" sz="1175" spc="-29" dirty="0">
                <a:solidFill>
                  <a:prstClr val="white"/>
                </a:solidFill>
                <a:latin typeface="Calibri" panose="020F0502020204030204"/>
                <a:ea typeface="Segoe UI" pitchFamily="34" charset="0"/>
                <a:cs typeface="Segoe UI" pitchFamily="34" charset="0"/>
              </a:rPr>
              <a:t>Environments - On-Premises | Hybrid | Cloud</a:t>
            </a:r>
            <a:endParaRPr lang="en-US" sz="1175" spc="-29" dirty="0">
              <a:solidFill>
                <a:prstClr val="white"/>
              </a:soli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369365265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1" y="486"/>
            <a:ext cx="2938269" cy="6857028"/>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72" name="Picture 171"/>
          <p:cNvPicPr>
            <a:picLocks noChangeAspect="1"/>
          </p:cNvPicPr>
          <p:nvPr/>
        </p:nvPicPr>
        <p:blipFill rotWithShape="1">
          <a:blip r:embed="rId3"/>
          <a:srcRect l="36309" r="1" b="29163"/>
          <a:stretch/>
        </p:blipFill>
        <p:spPr>
          <a:xfrm>
            <a:off x="378" y="5137804"/>
            <a:ext cx="1792830" cy="1719710"/>
          </a:xfrm>
          <a:prstGeom prst="rect">
            <a:avLst/>
          </a:prstGeom>
        </p:spPr>
      </p:pic>
      <p:sp>
        <p:nvSpPr>
          <p:cNvPr id="118" name="Rectangle 117"/>
          <p:cNvSpPr/>
          <p:nvPr/>
        </p:nvSpPr>
        <p:spPr>
          <a:xfrm>
            <a:off x="3096989" y="486"/>
            <a:ext cx="2925857" cy="6857028"/>
          </a:xfrm>
          <a:prstGeom prst="rect">
            <a:avLst/>
          </a:prstGeom>
          <a:solidFill>
            <a:srgbClr val="4472C4">
              <a:lumMod val="75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14" name="Rectangle 113"/>
          <p:cNvSpPr/>
          <p:nvPr/>
        </p:nvSpPr>
        <p:spPr>
          <a:xfrm>
            <a:off x="6181566" y="486"/>
            <a:ext cx="2925857" cy="6857028"/>
          </a:xfrm>
          <a:prstGeom prst="rect">
            <a:avLst/>
          </a:prstGeom>
          <a:solidFill>
            <a:srgbClr val="4472C4">
              <a:lumMod val="50000"/>
            </a:srgbClr>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1" name="Rectangle 170"/>
          <p:cNvSpPr/>
          <p:nvPr/>
        </p:nvSpPr>
        <p:spPr>
          <a:xfrm rot="18900000">
            <a:off x="9129955" y="871134"/>
            <a:ext cx="1021244" cy="1021244"/>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9" name="Rectangle 168"/>
          <p:cNvSpPr/>
          <p:nvPr/>
        </p:nvSpPr>
        <p:spPr>
          <a:xfrm rot="18900000">
            <a:off x="6038579" y="880417"/>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68" name="Rectangle 167"/>
          <p:cNvSpPr/>
          <p:nvPr/>
        </p:nvSpPr>
        <p:spPr>
          <a:xfrm rot="18900000">
            <a:off x="2935867" y="875965"/>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19" name="Rectangle 118"/>
          <p:cNvSpPr/>
          <p:nvPr/>
        </p:nvSpPr>
        <p:spPr>
          <a:xfrm>
            <a:off x="9266144" y="486"/>
            <a:ext cx="2925857" cy="6857028"/>
          </a:xfrm>
          <a:prstGeom prst="rect">
            <a:avLst/>
          </a:prstGeom>
          <a:solidFill>
            <a:srgbClr val="002060"/>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6" name="Rectangle 175"/>
          <p:cNvSpPr/>
          <p:nvPr/>
        </p:nvSpPr>
        <p:spPr>
          <a:xfrm rot="18900000">
            <a:off x="822021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5" name="Rectangle 174"/>
          <p:cNvSpPr/>
          <p:nvPr/>
        </p:nvSpPr>
        <p:spPr>
          <a:xfrm rot="18900000">
            <a:off x="5132174"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0" name="TextBox 119"/>
          <p:cNvSpPr txBox="1"/>
          <p:nvPr/>
        </p:nvSpPr>
        <p:spPr>
          <a:xfrm>
            <a:off x="991431" y="1546314"/>
            <a:ext cx="1926917" cy="693970"/>
          </a:xfrm>
          <a:prstGeom prst="rect">
            <a:avLst/>
          </a:prstGeom>
          <a:noFill/>
        </p:spPr>
        <p:txBody>
          <a:bodyPr wrap="square" rtlCol="0">
            <a:spAutoFit/>
          </a:bodyPr>
          <a:lstStyle/>
          <a:p>
            <a:pPr defTabSz="896386"/>
            <a:r>
              <a:rPr lang="en-US" sz="3921" spc="-78" dirty="0">
                <a:ln w="3175">
                  <a:solidFill>
                    <a:prstClr val="white"/>
                  </a:solidFill>
                </a:ln>
                <a:solidFill>
                  <a:prstClr val="white"/>
                </a:solidFill>
                <a:latin typeface="Arial" panose="020B0604020202020204" pitchFamily="34" charset="0"/>
                <a:cs typeface="Arial" panose="020B0604020202020204" pitchFamily="34" charset="0"/>
              </a:rPr>
              <a:t>01</a:t>
            </a:r>
          </a:p>
        </p:txBody>
      </p:sp>
      <p:sp>
        <p:nvSpPr>
          <p:cNvPr id="129" name="Rectangle 128"/>
          <p:cNvSpPr/>
          <p:nvPr/>
        </p:nvSpPr>
        <p:spPr>
          <a:xfrm>
            <a:off x="1019000" y="2240641"/>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32" name="TextBox 131"/>
          <p:cNvSpPr txBox="1"/>
          <p:nvPr/>
        </p:nvSpPr>
        <p:spPr>
          <a:xfrm rot="16200000">
            <a:off x="-183167" y="3007046"/>
            <a:ext cx="1919723" cy="392245"/>
          </a:xfrm>
          <a:prstGeom prst="rect">
            <a:avLst/>
          </a:prstGeom>
          <a:noFill/>
        </p:spPr>
        <p:txBody>
          <a:bodyPr wrap="square" rtlCol="0">
            <a:spAutoFit/>
          </a:bodyPr>
          <a:lstStyle/>
          <a:p>
            <a:pPr algn="r" defTabSz="896386"/>
            <a:r>
              <a:rPr lang="en-US" sz="1961" spc="49" dirty="0">
                <a:solidFill>
                  <a:prstClr val="white"/>
                </a:solidFill>
                <a:latin typeface="Segoe UI Light" panose="020B0502040204020203" pitchFamily="34" charset="0"/>
                <a:cs typeface="Segoe UI Light" panose="020B0502040204020203" pitchFamily="34" charset="0"/>
              </a:rPr>
              <a:t>Develop</a:t>
            </a:r>
            <a:endParaRPr lang="en-US" sz="1961" spc="49" dirty="0">
              <a:solidFill>
                <a:prstClr val="white"/>
              </a:solidFill>
              <a:latin typeface="Segoe UI Light" panose="020B0502040204020203" pitchFamily="34" charset="0"/>
              <a:cs typeface="Segoe UI Light" panose="020B0502040204020203" pitchFamily="34" charset="0"/>
            </a:endParaRPr>
          </a:p>
        </p:txBody>
      </p:sp>
      <p:sp>
        <p:nvSpPr>
          <p:cNvPr id="133" name="Rectangle 4"/>
          <p:cNvSpPr/>
          <p:nvPr/>
        </p:nvSpPr>
        <p:spPr bwMode="gray">
          <a:xfrm>
            <a:off x="1019000" y="2240642"/>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Developer Workstation</a:t>
            </a:r>
          </a:p>
        </p:txBody>
      </p:sp>
      <p:sp>
        <p:nvSpPr>
          <p:cNvPr id="140" name="Rectangle 4"/>
          <p:cNvSpPr/>
          <p:nvPr/>
        </p:nvSpPr>
        <p:spPr bwMode="gray">
          <a:xfrm>
            <a:off x="1019000" y="3966850"/>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Team Collaboration</a:t>
            </a:r>
          </a:p>
        </p:txBody>
      </p:sp>
      <p:sp>
        <p:nvSpPr>
          <p:cNvPr id="121" name="TextBox 120"/>
          <p:cNvSpPr txBox="1"/>
          <p:nvPr/>
        </p:nvSpPr>
        <p:spPr>
          <a:xfrm>
            <a:off x="4064516" y="181559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02</a:t>
            </a:r>
          </a:p>
        </p:txBody>
      </p:sp>
      <p:sp>
        <p:nvSpPr>
          <p:cNvPr id="124" name="Rectangle 123"/>
          <p:cNvSpPr/>
          <p:nvPr/>
        </p:nvSpPr>
        <p:spPr>
          <a:xfrm>
            <a:off x="4103577" y="2509566"/>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5" name="TextBox 124"/>
          <p:cNvSpPr txBox="1"/>
          <p:nvPr/>
        </p:nvSpPr>
        <p:spPr>
          <a:xfrm rot="16200000">
            <a:off x="2948182" y="3295398"/>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Build &amp; Test</a:t>
            </a:r>
            <a:endParaRPr lang="en-US" sz="1765" spc="49" dirty="0">
              <a:solidFill>
                <a:prstClr val="white"/>
              </a:solidFill>
              <a:latin typeface="Segoe UI Light" panose="020B0502040204020203" pitchFamily="34" charset="0"/>
              <a:cs typeface="Segoe UI Light" panose="020B0502040204020203" pitchFamily="34" charset="0"/>
            </a:endParaRPr>
          </a:p>
        </p:txBody>
      </p:sp>
      <p:sp>
        <p:nvSpPr>
          <p:cNvPr id="141" name="Rectangle 4"/>
          <p:cNvSpPr/>
          <p:nvPr/>
        </p:nvSpPr>
        <p:spPr bwMode="gray">
          <a:xfrm>
            <a:off x="4103577" y="2509566"/>
            <a:ext cx="1919269"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Build/CI</a:t>
            </a:r>
          </a:p>
        </p:txBody>
      </p:sp>
      <p:sp>
        <p:nvSpPr>
          <p:cNvPr id="144" name="Rectangle 4"/>
          <p:cNvSpPr/>
          <p:nvPr/>
        </p:nvSpPr>
        <p:spPr bwMode="gray">
          <a:xfrm>
            <a:off x="4106481" y="4415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Test</a:t>
            </a:r>
          </a:p>
        </p:txBody>
      </p:sp>
      <p:sp>
        <p:nvSpPr>
          <p:cNvPr id="116" name="Rectangle 115"/>
          <p:cNvSpPr/>
          <p:nvPr/>
        </p:nvSpPr>
        <p:spPr>
          <a:xfrm>
            <a:off x="7188154" y="2778490"/>
            <a:ext cx="1919269" cy="3160472"/>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2" name="TextBox 121"/>
          <p:cNvSpPr txBox="1"/>
          <p:nvPr/>
        </p:nvSpPr>
        <p:spPr>
          <a:xfrm>
            <a:off x="7171954" y="207308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03</a:t>
            </a:r>
          </a:p>
        </p:txBody>
      </p:sp>
      <p:sp>
        <p:nvSpPr>
          <p:cNvPr id="126" name="TextBox 125"/>
          <p:cNvSpPr txBox="1"/>
          <p:nvPr/>
        </p:nvSpPr>
        <p:spPr>
          <a:xfrm rot="16200000">
            <a:off x="6018015" y="3588313"/>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Deploy</a:t>
            </a:r>
            <a:endParaRPr lang="en-US" sz="1765" spc="49" dirty="0">
              <a:solidFill>
                <a:prstClr val="white"/>
              </a:solidFill>
              <a:latin typeface="Segoe UI Light" panose="020B0502040204020203" pitchFamily="34" charset="0"/>
              <a:cs typeface="Segoe UI Light" panose="020B0502040204020203" pitchFamily="34" charset="0"/>
            </a:endParaRPr>
          </a:p>
        </p:txBody>
      </p:sp>
      <p:sp>
        <p:nvSpPr>
          <p:cNvPr id="152" name="Rectangle 4"/>
          <p:cNvSpPr/>
          <p:nvPr/>
        </p:nvSpPr>
        <p:spPr bwMode="gray">
          <a:xfrm>
            <a:off x="7188154" y="2778491"/>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Configuration</a:t>
            </a:r>
          </a:p>
        </p:txBody>
      </p:sp>
      <p:sp>
        <p:nvSpPr>
          <p:cNvPr id="123" name="TextBox 122"/>
          <p:cNvSpPr txBox="1"/>
          <p:nvPr/>
        </p:nvSpPr>
        <p:spPr>
          <a:xfrm>
            <a:off x="10225541" y="2420515"/>
            <a:ext cx="1926917" cy="693970"/>
          </a:xfrm>
          <a:prstGeom prst="rect">
            <a:avLst/>
          </a:prstGeom>
          <a:noFill/>
        </p:spPr>
        <p:txBody>
          <a:bodyPr wrap="square" rtlCol="0">
            <a:spAutoFit/>
          </a:bodyPr>
          <a:lstStyle/>
          <a:p>
            <a:pPr defTabSz="896386"/>
            <a:r>
              <a:rPr lang="en-US" sz="3921" dirty="0">
                <a:ln w="3175">
                  <a:solidFill>
                    <a:prstClr val="white"/>
                  </a:solidFill>
                </a:ln>
                <a:solidFill>
                  <a:prstClr val="white"/>
                </a:solidFill>
                <a:latin typeface="Arial" panose="020B0604020202020204" pitchFamily="34" charset="0"/>
                <a:cs typeface="Arial" panose="020B0604020202020204" pitchFamily="34" charset="0"/>
              </a:rPr>
              <a:t>04</a:t>
            </a:r>
          </a:p>
        </p:txBody>
      </p:sp>
      <p:sp>
        <p:nvSpPr>
          <p:cNvPr id="127" name="Rectangle 126"/>
          <p:cNvSpPr/>
          <p:nvPr/>
        </p:nvSpPr>
        <p:spPr>
          <a:xfrm>
            <a:off x="10272732" y="3137057"/>
            <a:ext cx="1919269" cy="3070830"/>
          </a:xfrm>
          <a:prstGeom prst="rect">
            <a:avLst/>
          </a:prstGeom>
          <a:solidFill>
            <a:srgbClr val="34495E"/>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28" name="TextBox 127"/>
          <p:cNvSpPr txBox="1"/>
          <p:nvPr/>
        </p:nvSpPr>
        <p:spPr>
          <a:xfrm rot="16200000">
            <a:off x="9104528" y="3939729"/>
            <a:ext cx="1919723" cy="362072"/>
          </a:xfrm>
          <a:prstGeom prst="rect">
            <a:avLst/>
          </a:prstGeom>
          <a:noFill/>
        </p:spPr>
        <p:txBody>
          <a:bodyPr wrap="square" rtlCol="0">
            <a:spAutoFit/>
          </a:bodyPr>
          <a:lstStyle/>
          <a:p>
            <a:pPr algn="r" defTabSz="896386"/>
            <a:r>
              <a:rPr lang="en-US" sz="1765" spc="49" dirty="0">
                <a:solidFill>
                  <a:prstClr val="white"/>
                </a:solidFill>
                <a:latin typeface="Segoe UI Light" panose="020B0502040204020203" pitchFamily="34" charset="0"/>
                <a:cs typeface="Segoe UI Light" panose="020B0502040204020203" pitchFamily="34" charset="0"/>
              </a:rPr>
              <a:t>Monitor &amp; Learn</a:t>
            </a:r>
            <a:endParaRPr lang="en-US" sz="1765" spc="49" dirty="0">
              <a:solidFill>
                <a:prstClr val="white"/>
              </a:solidFill>
              <a:latin typeface="Segoe UI Light" panose="020B0502040204020203" pitchFamily="34" charset="0"/>
              <a:cs typeface="Segoe UI Light" panose="020B0502040204020203" pitchFamily="34" charset="0"/>
            </a:endParaRPr>
          </a:p>
        </p:txBody>
      </p:sp>
      <p:sp>
        <p:nvSpPr>
          <p:cNvPr id="170" name="Rectangle 4"/>
          <p:cNvSpPr/>
          <p:nvPr/>
        </p:nvSpPr>
        <p:spPr bwMode="gray">
          <a:xfrm>
            <a:off x="10275636" y="3137057"/>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Monitor</a:t>
            </a:r>
          </a:p>
        </p:txBody>
      </p:sp>
      <p:pic>
        <p:nvPicPr>
          <p:cNvPr id="80" name="Picture 79"/>
          <p:cNvPicPr>
            <a:picLocks noChangeAspect="1"/>
          </p:cNvPicPr>
          <p:nvPr/>
        </p:nvPicPr>
        <p:blipFill>
          <a:blip r:embed="rId4"/>
          <a:stretch>
            <a:fillRect/>
          </a:stretch>
        </p:blipFill>
        <p:spPr>
          <a:xfrm>
            <a:off x="1151150" y="2736920"/>
            <a:ext cx="1167256" cy="625864"/>
          </a:xfrm>
          <a:prstGeom prst="rect">
            <a:avLst/>
          </a:prstGeom>
        </p:spPr>
      </p:pic>
      <p:grpSp>
        <p:nvGrpSpPr>
          <p:cNvPr id="136" name="Group 135"/>
          <p:cNvGrpSpPr/>
          <p:nvPr/>
        </p:nvGrpSpPr>
        <p:grpSpPr>
          <a:xfrm>
            <a:off x="2029402" y="3117080"/>
            <a:ext cx="776720" cy="760128"/>
            <a:chOff x="2065191" y="1914181"/>
            <a:chExt cx="883828" cy="864948"/>
          </a:xfrm>
        </p:grpSpPr>
        <p:sp>
          <p:nvSpPr>
            <p:cNvPr id="1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sz="2745" kern="0">
                <a:solidFill>
                  <a:srgbClr val="000000"/>
                </a:solidFill>
                <a:latin typeface="Calibri" panose="020F0502020204030204"/>
              </a:endParaRPr>
            </a:p>
          </p:txBody>
        </p:sp>
        <p:sp>
          <p:nvSpPr>
            <p:cNvPr id="138" name="Rectangle 1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139" name="Picture 138"/>
            <p:cNvPicPr>
              <a:picLocks noChangeAspect="1"/>
            </p:cNvPicPr>
            <p:nvPr/>
          </p:nvPicPr>
          <p:blipFill>
            <a:blip r:embed="rId5">
              <a:biLevel thresh="25000"/>
            </a:blip>
            <a:stretch>
              <a:fillRect/>
            </a:stretch>
          </p:blipFill>
          <p:spPr>
            <a:xfrm>
              <a:off x="2078496" y="2064654"/>
              <a:ext cx="777488" cy="714475"/>
            </a:xfrm>
            <a:prstGeom prst="rect">
              <a:avLst/>
            </a:prstGeom>
          </p:spPr>
        </p:pic>
      </p:grpSp>
      <p:pic>
        <p:nvPicPr>
          <p:cNvPr id="8" name="Picture 7"/>
          <p:cNvPicPr>
            <a:picLocks noChangeAspect="1"/>
          </p:cNvPicPr>
          <p:nvPr/>
        </p:nvPicPr>
        <p:blipFill>
          <a:blip r:embed="rId6" cstate="print">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165719" y="4952906"/>
            <a:ext cx="1110149" cy="292339"/>
          </a:xfrm>
          <a:prstGeom prst="rect">
            <a:avLst/>
          </a:prstGeom>
        </p:spPr>
      </p:pic>
      <p:pic>
        <p:nvPicPr>
          <p:cNvPr id="10" name="Picture 9"/>
          <p:cNvPicPr>
            <a:picLocks noChangeAspect="1"/>
          </p:cNvPicPr>
          <p:nvPr/>
        </p:nvPicPr>
        <p:blipFill>
          <a:blip r:embed="rId7"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165718" y="4594340"/>
            <a:ext cx="1254981" cy="268445"/>
          </a:xfrm>
          <a:prstGeom prst="rect">
            <a:avLst/>
          </a:prstGeom>
        </p:spPr>
      </p:pic>
      <p:pic>
        <p:nvPicPr>
          <p:cNvPr id="88" name="Picture 87"/>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13733" y="2910183"/>
            <a:ext cx="834744" cy="321054"/>
          </a:xfrm>
          <a:prstGeom prst="rect">
            <a:avLst/>
          </a:prstGeom>
        </p:spPr>
      </p:pic>
      <p:pic>
        <p:nvPicPr>
          <p:cNvPr id="89" name="Picture 88"/>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124871" y="3221576"/>
            <a:ext cx="1035600" cy="376582"/>
          </a:xfrm>
          <a:prstGeom prst="rect">
            <a:avLst/>
          </a:prstGeom>
        </p:spPr>
      </p:pic>
      <p:grpSp>
        <p:nvGrpSpPr>
          <p:cNvPr id="13" name="Group 12"/>
          <p:cNvGrpSpPr/>
          <p:nvPr/>
        </p:nvGrpSpPr>
        <p:grpSpPr>
          <a:xfrm>
            <a:off x="4097716" y="4840512"/>
            <a:ext cx="1101869" cy="739885"/>
            <a:chOff x="4728517" y="4845638"/>
            <a:chExt cx="1123964" cy="754721"/>
          </a:xfrm>
        </p:grpSpPr>
        <p:pic>
          <p:nvPicPr>
            <p:cNvPr id="90" name="Picture 89"/>
            <p:cNvPicPr>
              <a:picLocks noChangeAspect="1"/>
            </p:cNvPicPr>
            <p:nvPr/>
          </p:nvPicPr>
          <p:blipFill rotWithShape="1">
            <a:blip r:embed="rId10"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91" name="Picture 90"/>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pic>
        <p:nvPicPr>
          <p:cNvPr id="17" name="Picture 16"/>
          <p:cNvPicPr>
            <a:picLocks noChangeAspect="1"/>
          </p:cNvPicPr>
          <p:nvPr/>
        </p:nvPicPr>
        <p:blipFill>
          <a:blip r:embed="rId12"/>
          <a:stretch>
            <a:fillRect/>
          </a:stretch>
        </p:blipFill>
        <p:spPr>
          <a:xfrm>
            <a:off x="4247798" y="3621498"/>
            <a:ext cx="962208" cy="293727"/>
          </a:xfrm>
          <a:prstGeom prst="rect">
            <a:avLst/>
          </a:prstGeom>
        </p:spPr>
      </p:pic>
      <p:sp>
        <p:nvSpPr>
          <p:cNvPr id="99" name="TextBox 98"/>
          <p:cNvSpPr txBox="1"/>
          <p:nvPr/>
        </p:nvSpPr>
        <p:spPr>
          <a:xfrm>
            <a:off x="0" y="6446540"/>
            <a:ext cx="2935365" cy="430825"/>
          </a:xfrm>
          <a:prstGeom prst="rect">
            <a:avLst/>
          </a:prstGeom>
          <a:solidFill>
            <a:srgbClr val="002060">
              <a:alpha val="25000"/>
            </a:srgbClr>
          </a:solidFill>
        </p:spPr>
        <p:txBody>
          <a:bodyPr wrap="square" rtlCol="0" anchor="ctr">
            <a:noAutofit/>
          </a:bodyPr>
          <a:lstStyle/>
          <a:p>
            <a:pPr>
              <a:defRPr/>
            </a:pPr>
            <a:r>
              <a:rPr lang="en-US" sz="784" i="1" kern="0" spc="20" dirty="0">
                <a:solidFill>
                  <a:srgbClr val="0072C6">
                    <a:lumMod val="20000"/>
                    <a:lumOff val="80000"/>
                  </a:srgbClr>
                </a:solidFill>
                <a:cs typeface="Arial" pitchFamily="34" charset="0"/>
              </a:rPr>
              <a:t>This graphic shows OSS and partner</a:t>
            </a:r>
            <a:r>
              <a:rPr lang="en-US" sz="784" i="1" kern="0" dirty="0">
                <a:solidFill>
                  <a:srgbClr val="0072C6">
                    <a:lumMod val="20000"/>
                    <a:lumOff val="80000"/>
                  </a:srgbClr>
                </a:solidFill>
                <a:cs typeface="Arial" pitchFamily="34" charset="0"/>
              </a:rPr>
              <a:t> products that are integrated with the Microsoft </a:t>
            </a:r>
            <a:r>
              <a:rPr lang="en-US" sz="784" i="1" kern="0" dirty="0" err="1">
                <a:solidFill>
                  <a:srgbClr val="0072C6">
                    <a:lumMod val="20000"/>
                    <a:lumOff val="80000"/>
                  </a:srgbClr>
                </a:solidFill>
                <a:cs typeface="Arial" pitchFamily="34" charset="0"/>
              </a:rPr>
              <a:t>DevOps</a:t>
            </a:r>
            <a:r>
              <a:rPr lang="en-US" sz="784" i="1" kern="0" dirty="0">
                <a:solidFill>
                  <a:srgbClr val="0072C6">
                    <a:lumMod val="20000"/>
                    <a:lumOff val="80000"/>
                  </a:srgbClr>
                </a:solidFill>
                <a:cs typeface="Arial" pitchFamily="34" charset="0"/>
              </a:rPr>
              <a:t> solution</a:t>
            </a:r>
          </a:p>
        </p:txBody>
      </p:sp>
      <p:sp>
        <p:nvSpPr>
          <p:cNvPr id="174" name="Rectangle 173"/>
          <p:cNvSpPr/>
          <p:nvPr/>
        </p:nvSpPr>
        <p:spPr>
          <a:xfrm rot="18900000">
            <a:off x="2063227" y="211993"/>
            <a:ext cx="1021244" cy="1021244"/>
          </a:xfrm>
          <a:prstGeom prst="rect">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77" name="Title 1"/>
          <p:cNvSpPr>
            <a:spLocks noGrp="1"/>
          </p:cNvSpPr>
          <p:nvPr>
            <p:ph type="title"/>
          </p:nvPr>
        </p:nvSpPr>
        <p:spPr>
          <a:xfrm>
            <a:off x="268928" y="291548"/>
            <a:ext cx="11655840" cy="899537"/>
          </a:xfrm>
        </p:spPr>
        <p:txBody>
          <a:bodyPr/>
          <a:lstStyle/>
          <a:p>
            <a:r>
              <a:rPr lang="en-US" sz="3333" dirty="0">
                <a:solidFill>
                  <a:schemeClr val="bg1"/>
                </a:solidFill>
              </a:rPr>
              <a:t>Mixed</a:t>
            </a:r>
            <a:br>
              <a:rPr lang="en-US" sz="3333" dirty="0">
                <a:solidFill>
                  <a:schemeClr val="bg1"/>
                </a:solidFill>
              </a:rPr>
            </a:br>
            <a:r>
              <a:rPr lang="en-US" sz="3333" dirty="0">
                <a:solidFill>
                  <a:schemeClr val="bg1"/>
                </a:solidFill>
              </a:rPr>
              <a:t>Ecosystem</a:t>
            </a:r>
            <a:endParaRPr lang="en-US" sz="3333" dirty="0">
              <a:solidFill>
                <a:schemeClr val="bg1"/>
              </a:solidFill>
            </a:endParaRPr>
          </a:p>
        </p:txBody>
      </p:sp>
      <p:pic>
        <p:nvPicPr>
          <p:cNvPr id="20" name="Picture 19"/>
          <p:cNvPicPr>
            <a:picLocks noChangeAspect="1"/>
          </p:cNvPicPr>
          <p:nvPr/>
        </p:nvPicPr>
        <p:blipFill>
          <a:blip r:embed="rId13"/>
          <a:stretch>
            <a:fillRect/>
          </a:stretch>
        </p:blipFill>
        <p:spPr>
          <a:xfrm>
            <a:off x="4193601" y="3947450"/>
            <a:ext cx="1185268" cy="363795"/>
          </a:xfrm>
          <a:prstGeom prst="rect">
            <a:avLst/>
          </a:prstGeom>
        </p:spPr>
      </p:pic>
      <p:pic>
        <p:nvPicPr>
          <p:cNvPr id="24" name="Picture 23"/>
          <p:cNvPicPr>
            <a:picLocks noChangeAspect="1"/>
          </p:cNvPicPr>
          <p:nvPr/>
        </p:nvPicPr>
        <p:blipFill>
          <a:blip r:embed="rId14"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261340" y="3179041"/>
            <a:ext cx="627890" cy="627890"/>
          </a:xfrm>
          <a:prstGeom prst="rect">
            <a:avLst/>
          </a:prstGeom>
        </p:spPr>
      </p:pic>
      <p:pic>
        <p:nvPicPr>
          <p:cNvPr id="25" name="Picture 2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7978472" y="3298799"/>
            <a:ext cx="485049" cy="476637"/>
          </a:xfrm>
          <a:prstGeom prst="rect">
            <a:avLst/>
          </a:prstGeom>
        </p:spPr>
      </p:pic>
      <p:sp>
        <p:nvSpPr>
          <p:cNvPr id="181" name="Rectangle 4"/>
          <p:cNvSpPr/>
          <p:nvPr/>
        </p:nvSpPr>
        <p:spPr bwMode="gray">
          <a:xfrm>
            <a:off x="7188154" y="3877208"/>
            <a:ext cx="1916365" cy="494854"/>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05877" tIns="105877" rIns="179285" bIns="0"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kern="0" dirty="0">
                <a:solidFill>
                  <a:prstClr val="white"/>
                </a:solidFill>
                <a:latin typeface="Calibri" panose="020F0502020204030204"/>
                <a:ea typeface="Segoe UI" panose="020B0502040204020203" pitchFamily="34" charset="0"/>
                <a:cs typeface="Segoe UI" panose="020B0502040204020203" pitchFamily="34" charset="0"/>
              </a:rPr>
              <a:t>Release</a:t>
            </a:r>
          </a:p>
        </p:txBody>
      </p:sp>
      <p:pic>
        <p:nvPicPr>
          <p:cNvPr id="182" name="Picture 181"/>
          <p:cNvPicPr>
            <a:picLocks noChangeAspect="1"/>
          </p:cNvPicPr>
          <p:nvPr/>
        </p:nvPicPr>
        <p:blipFill rotWithShape="1">
          <a:blip r:embed="rId8" cstate="print">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300658" y="4227399"/>
            <a:ext cx="834744" cy="321054"/>
          </a:xfrm>
          <a:prstGeom prst="rect">
            <a:avLst/>
          </a:prstGeom>
        </p:spPr>
      </p:pic>
      <p:pic>
        <p:nvPicPr>
          <p:cNvPr id="186" name="Picture 18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211796" y="4516440"/>
            <a:ext cx="1035600" cy="376582"/>
          </a:xfrm>
          <a:prstGeom prst="rect">
            <a:avLst/>
          </a:prstGeom>
        </p:spPr>
      </p:pic>
      <p:pic>
        <p:nvPicPr>
          <p:cNvPr id="188" name="Picture 187"/>
          <p:cNvPicPr>
            <a:picLocks noChangeAspect="1"/>
          </p:cNvPicPr>
          <p:nvPr/>
        </p:nvPicPr>
        <p:blipFill>
          <a:blip r:embed="rId12"/>
          <a:stretch>
            <a:fillRect/>
          </a:stretch>
        </p:blipFill>
        <p:spPr>
          <a:xfrm>
            <a:off x="7294625" y="4894460"/>
            <a:ext cx="962208" cy="293727"/>
          </a:xfrm>
          <a:prstGeom prst="rect">
            <a:avLst/>
          </a:prstGeom>
        </p:spPr>
      </p:pic>
      <p:pic>
        <p:nvPicPr>
          <p:cNvPr id="189" name="Picture 188"/>
          <p:cNvPicPr>
            <a:picLocks noChangeAspect="1"/>
          </p:cNvPicPr>
          <p:nvPr/>
        </p:nvPicPr>
        <p:blipFill>
          <a:blip r:embed="rId13"/>
          <a:stretch>
            <a:fillRect/>
          </a:stretch>
        </p:blipFill>
        <p:spPr>
          <a:xfrm>
            <a:off x="7240427" y="5189518"/>
            <a:ext cx="1185268" cy="363795"/>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01729" y="5580396"/>
            <a:ext cx="1074714" cy="295188"/>
          </a:xfrm>
          <a:prstGeom prst="rect">
            <a:avLst/>
          </a:prstGeom>
        </p:spPr>
      </p:pic>
      <p:pic>
        <p:nvPicPr>
          <p:cNvPr id="66" name="Picture 65"/>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10390225" y="3497935"/>
            <a:ext cx="1240043" cy="930032"/>
          </a:xfrm>
          <a:prstGeom prst="rect">
            <a:avLst/>
          </a:prstGeom>
        </p:spPr>
      </p:pic>
      <p:pic>
        <p:nvPicPr>
          <p:cNvPr id="67" name="Picture 66"/>
          <p:cNvPicPr>
            <a:picLocks noChangeAspect="1"/>
          </p:cNvPicPr>
          <p:nvPr/>
        </p:nvPicPr>
        <p:blipFill rotWithShape="1">
          <a:blip r:embed="rId18">
            <a:extLst>
              <a:ext uri="{28A0092B-C50C-407E-A947-70E740481C1C}">
                <a14:useLocalDpi xmlns:a14="http://schemas.microsoft.com/office/drawing/2010/main" val="0"/>
              </a:ext>
            </a:extLst>
          </a:blip>
          <a:srcRect b="12758"/>
          <a:stretch/>
        </p:blipFill>
        <p:spPr>
          <a:xfrm>
            <a:off x="10435034" y="3899006"/>
            <a:ext cx="1195233" cy="1042745"/>
          </a:xfrm>
          <a:prstGeom prst="rect">
            <a:avLst/>
          </a:prstGeom>
        </p:spPr>
      </p:pic>
      <p:grpSp>
        <p:nvGrpSpPr>
          <p:cNvPr id="74" name="Group 73"/>
          <p:cNvGrpSpPr/>
          <p:nvPr/>
        </p:nvGrpSpPr>
        <p:grpSpPr>
          <a:xfrm>
            <a:off x="9257063" y="5221735"/>
            <a:ext cx="2934938" cy="1635779"/>
            <a:chOff x="6610350" y="4013200"/>
            <a:chExt cx="3446463" cy="1920876"/>
          </a:xfrm>
        </p:grpSpPr>
        <p:sp>
          <p:nvSpPr>
            <p:cNvPr id="75"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6"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7"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8"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9"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1"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2"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3"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4"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5"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6"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7"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2"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3"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4"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5"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6"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7"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8"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00"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sp>
        <p:nvSpPr>
          <p:cNvPr id="101" name="Rectangle 100"/>
          <p:cNvSpPr/>
          <p:nvPr/>
        </p:nvSpPr>
        <p:spPr>
          <a:xfrm rot="18900000">
            <a:off x="8201409" y="211993"/>
            <a:ext cx="1021244" cy="1021244"/>
          </a:xfrm>
          <a:prstGeom prst="rect">
            <a:avLst/>
          </a:prstGeom>
          <a:solidFill>
            <a:srgbClr val="203864"/>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02" name="Rectangle 101"/>
          <p:cNvSpPr/>
          <p:nvPr/>
        </p:nvSpPr>
        <p:spPr>
          <a:xfrm rot="18900000">
            <a:off x="5140260" y="211993"/>
            <a:ext cx="1021244" cy="1021244"/>
          </a:xfrm>
          <a:prstGeom prst="rect">
            <a:avLst/>
          </a:prstGeom>
          <a:solidFill>
            <a:srgbClr val="2F5597"/>
          </a:soli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103" name="Rounded Rectangle 102"/>
          <p:cNvSpPr/>
          <p:nvPr/>
        </p:nvSpPr>
        <p:spPr bwMode="auto">
          <a:xfrm>
            <a:off x="2599982" y="717318"/>
            <a:ext cx="9100962" cy="732301"/>
          </a:xfrm>
          <a:prstGeom prst="roundRect">
            <a:avLst/>
          </a:prstGeom>
          <a:solidFill>
            <a:schemeClr val="bg1">
              <a:alpha val="20000"/>
            </a:schemeClr>
          </a:solidFill>
          <a:ln w="142875" cap="rnd">
            <a:solidFill>
              <a:schemeClr val="bg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endParaRPr lang="en-US" sz="1568"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a:xfrm>
            <a:off x="3137831" y="912984"/>
            <a:ext cx="2274828" cy="331899"/>
          </a:xfrm>
          <a:prstGeom prst="rect">
            <a:avLst/>
          </a:prstGeom>
        </p:spPr>
        <p:txBody>
          <a:bodyPr wrap="none">
            <a:spAutoFit/>
          </a:bodyPr>
          <a:lstStyle/>
          <a:p>
            <a:r>
              <a:rPr lang="en-US" sz="1568" dirty="0">
                <a:gradFill>
                  <a:gsLst>
                    <a:gs pos="0">
                      <a:srgbClr val="FFFFFF"/>
                    </a:gs>
                    <a:gs pos="100000">
                      <a:srgbClr val="FFFFFF"/>
                    </a:gs>
                  </a:gsLst>
                  <a:lin ang="5400000" scaled="0"/>
                </a:gradFill>
                <a:ea typeface="Segoe UI" pitchFamily="34" charset="0"/>
                <a:cs typeface="Segoe UI" pitchFamily="34" charset="0"/>
              </a:rPr>
              <a:t> People | Process | Tools</a:t>
            </a:r>
            <a:endParaRPr lang="en-US" sz="1568" dirty="0">
              <a:solidFill>
                <a:srgbClr val="505050"/>
              </a:solidFill>
            </a:endParaRPr>
          </a:p>
        </p:txBody>
      </p:sp>
      <p:sp>
        <p:nvSpPr>
          <p:cNvPr id="105" name="Isosceles Triangle 3"/>
          <p:cNvSpPr/>
          <p:nvPr/>
        </p:nvSpPr>
        <p:spPr bwMode="auto">
          <a:xfrm rot="5400000">
            <a:off x="2815910"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Isosceles Triangle 3"/>
          <p:cNvSpPr/>
          <p:nvPr/>
        </p:nvSpPr>
        <p:spPr bwMode="auto">
          <a:xfrm rot="5400000">
            <a:off x="5900487" y="59700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Isosceles Triangle 3"/>
          <p:cNvSpPr/>
          <p:nvPr/>
        </p:nvSpPr>
        <p:spPr bwMode="auto">
          <a:xfrm rot="5400000">
            <a:off x="8955036" y="597003"/>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Isosceles Triangle 3"/>
          <p:cNvSpPr/>
          <p:nvPr/>
        </p:nvSpPr>
        <p:spPr bwMode="auto">
          <a:xfrm rot="16200000" flipH="1">
            <a:off x="2715748" y="1266420"/>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Isosceles Triangle 3"/>
          <p:cNvSpPr/>
          <p:nvPr/>
        </p:nvSpPr>
        <p:spPr bwMode="auto">
          <a:xfrm rot="16200000" flipH="1">
            <a:off x="5803471" y="1266421"/>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Isosceles Triangle 3"/>
          <p:cNvSpPr/>
          <p:nvPr/>
        </p:nvSpPr>
        <p:spPr bwMode="auto">
          <a:xfrm rot="16200000" flipH="1">
            <a:off x="8880362" y="1266422"/>
            <a:ext cx="499060" cy="2543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9412736" y="33256"/>
            <a:ext cx="2185961" cy="1423631"/>
            <a:chOff x="9698195" y="0"/>
            <a:chExt cx="2229794" cy="1452178"/>
          </a:xfrm>
        </p:grpSpPr>
        <p:pic>
          <p:nvPicPr>
            <p:cNvPr id="112" name="Picture 111"/>
            <p:cNvPicPr>
              <a:picLocks noChangeAspect="1"/>
            </p:cNvPicPr>
            <p:nvPr/>
          </p:nvPicPr>
          <p:blipFill>
            <a:blip r:embed="rId19"/>
            <a:stretch>
              <a:fillRect/>
            </a:stretch>
          </p:blipFill>
          <p:spPr>
            <a:xfrm>
              <a:off x="9698195" y="219347"/>
              <a:ext cx="1695143" cy="1232831"/>
            </a:xfrm>
            <a:prstGeom prst="rect">
              <a:avLst/>
            </a:prstGeom>
          </p:spPr>
        </p:pic>
        <p:grpSp>
          <p:nvGrpSpPr>
            <p:cNvPr id="113" name="Group 112"/>
            <p:cNvGrpSpPr/>
            <p:nvPr/>
          </p:nvGrpSpPr>
          <p:grpSpPr>
            <a:xfrm>
              <a:off x="11080289" y="0"/>
              <a:ext cx="847700" cy="1452178"/>
              <a:chOff x="10147300" y="798513"/>
              <a:chExt cx="1128713" cy="1933575"/>
            </a:xfrm>
          </p:grpSpPr>
          <p:sp>
            <p:nvSpPr>
              <p:cNvPr id="115"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4"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5"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2"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3"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5"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6"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7"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8"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9"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0"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1"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grpSp>
    </p:spTree>
    <p:extLst>
      <p:ext uri="{BB962C8B-B14F-4D97-AF65-F5344CB8AC3E}">
        <p14:creationId xmlns:p14="http://schemas.microsoft.com/office/powerpoint/2010/main" val="425429944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8160373" y="2421263"/>
            <a:ext cx="2411041" cy="2411041"/>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4" name="Group 3"/>
          <p:cNvGrpSpPr/>
          <p:nvPr/>
        </p:nvGrpSpPr>
        <p:grpSpPr>
          <a:xfrm>
            <a:off x="4578459" y="3212620"/>
            <a:ext cx="2824090" cy="2618077"/>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28707" y="2884011"/>
            <a:ext cx="11654187" cy="1269895"/>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r>
              <a:rPr lang="en-US" sz="16272" spc="-74" dirty="0">
                <a:solidFill>
                  <a:srgbClr val="0078D7"/>
                </a:solidFill>
              </a:rPr>
              <a:t>Office</a:t>
            </a:r>
            <a:endParaRPr lang="en-US" sz="3920" spc="-74" dirty="0">
              <a:solidFill>
                <a:srgbClr val="0078D7"/>
              </a:solidFill>
            </a:endParaRPr>
          </a:p>
        </p:txBody>
      </p:sp>
      <p:grpSp>
        <p:nvGrpSpPr>
          <p:cNvPr id="25" name="Group 24"/>
          <p:cNvGrpSpPr/>
          <p:nvPr/>
        </p:nvGrpSpPr>
        <p:grpSpPr>
          <a:xfrm>
            <a:off x="1562923" y="2421263"/>
            <a:ext cx="2411041" cy="2411041"/>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022717" y="5052032"/>
            <a:ext cx="2688168"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814520" y="2421263"/>
            <a:ext cx="2411041" cy="2411041"/>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175311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50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grpId="0" nodeType="withEffect">
                                  <p:stCondLst>
                                    <p:cond delay="500"/>
                                  </p:stCondLst>
                                  <p:childTnLst>
                                    <p:animEffect transition="out" filter="fade">
                                      <p:cBhvr>
                                        <p:cTn id="9" dur="500"/>
                                        <p:tgtEl>
                                          <p:spTgt spid="30"/>
                                        </p:tgtEl>
                                      </p:cBhvr>
                                    </p:animEffect>
                                    <p:set>
                                      <p:cBhvr>
                                        <p:cTn id="10" dur="1" fill="hold">
                                          <p:stCondLst>
                                            <p:cond delay="499"/>
                                          </p:stCondLst>
                                        </p:cTn>
                                        <p:tgtEl>
                                          <p:spTgt spid="30"/>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par>
                                <p:cTn id="14" presetID="10" presetClass="exit" presetSubtype="0" fill="hold" nodeType="withEffect">
                                  <p:stCondLst>
                                    <p:cond delay="50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par>
                          <p:cTn id="17" fill="hold">
                            <p:stCondLst>
                              <p:cond delay="1000"/>
                            </p:stCondLst>
                            <p:childTnLst>
                              <p:par>
                                <p:cTn id="18" presetID="35" presetClass="path" presetSubtype="0" decel="100000" fill="hold" nodeType="afterEffect">
                                  <p:stCondLst>
                                    <p:cond delay="0"/>
                                  </p:stCondLst>
                                  <p:childTnLst>
                                    <p:animMotion origin="layout" path="M 0 -3.7037E-6 L -0.33333 -3.7037E-6 " pathEditMode="relative" rAng="0" ptsTypes="AA">
                                      <p:cBhvr>
                                        <p:cTn id="19" dur="750" fill="hold"/>
                                        <p:tgtEl>
                                          <p:spTgt spid="36"/>
                                        </p:tgtEl>
                                        <p:attrNameLst>
                                          <p:attrName>ppt_x</p:attrName>
                                          <p:attrName>ppt_y</p:attrName>
                                        </p:attrNameLst>
                                      </p:cBhvr>
                                      <p:rCtr x="-16667" y="0"/>
                                    </p:animMotion>
                                  </p:childTnLst>
                                </p:cTn>
                              </p:par>
                              <p:par>
                                <p:cTn id="20" presetID="35" presetClass="path" presetSubtype="0" decel="100000" fill="hold" nodeType="withEffect">
                                  <p:stCondLst>
                                    <p:cond delay="0"/>
                                  </p:stCondLst>
                                  <p:childTnLst>
                                    <p:animMotion origin="layout" path="M 0 -3.7037E-6 L -0.33333 -3.7037E-6 " pathEditMode="relative" rAng="0" ptsTypes="AA">
                                      <p:cBhvr>
                                        <p:cTn id="21" dur="750" fill="hold"/>
                                        <p:tgtEl>
                                          <p:spTgt spid="4"/>
                                        </p:tgtEl>
                                        <p:attrNameLst>
                                          <p:attrName>ppt_x</p:attrName>
                                          <p:attrName>ppt_y</p:attrName>
                                        </p:attrNameLst>
                                      </p:cBhvr>
                                      <p:rCtr x="-16667" y="0"/>
                                    </p:animMotion>
                                  </p:childTnLst>
                                </p:cTn>
                              </p:par>
                            </p:childTnLst>
                          </p:cTn>
                        </p:par>
                        <p:par>
                          <p:cTn id="22" fill="hold">
                            <p:stCondLst>
                              <p:cond delay="1750"/>
                            </p:stCondLst>
                            <p:childTnLst>
                              <p:par>
                                <p:cTn id="23" presetID="14" presetClass="entr" presetSubtype="10"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randombar(horizontal)">
                                      <p:cBhvr>
                                        <p:cTn id="25" dur="500"/>
                                        <p:tgtEl>
                                          <p:spTgt spid="26"/>
                                        </p:tgtEl>
                                      </p:cBhvr>
                                    </p:animEffect>
                                  </p:childTnLst>
                                </p:cTn>
                              </p:par>
                              <p:par>
                                <p:cTn id="26" presetID="10" presetClass="exit" presetSubtype="0" fill="hold" grpId="0"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8460" y="150192"/>
            <a:ext cx="12063520" cy="6563676"/>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2133" kern="0" dirty="0">
                  <a:solidFill>
                    <a:srgbClr val="FFFFFF"/>
                  </a:solidFill>
                </a:endParaRPr>
              </a:p>
              <a:p>
                <a:pPr algn="ctr" defTabSz="913516" fontAlgn="base">
                  <a:spcBef>
                    <a:spcPct val="0"/>
                  </a:spcBef>
                  <a:spcAft>
                    <a:spcPct val="0"/>
                  </a:spcAft>
                  <a:defRPr/>
                </a:pPr>
                <a:r>
                  <a:rPr lang="en-US" sz="2133" kern="0" dirty="0">
                    <a:solidFill>
                      <a:srgbClr val="FFFFFF"/>
                    </a:solidFill>
                  </a:rPr>
                  <a:t>Nearly 50 million Office Online users</a:t>
                </a:r>
                <a:endParaRPr lang="en-US" sz="2133"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68813" tIns="806325" rIns="179183" bIns="33600" rtlCol="0" anchor="t" anchorCtr="0"/>
              <a:lstStyle/>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68813" tIns="268813" rIns="179183" bIns="33600" rtlCol="0" anchor="t" anchorCtr="0"/>
            <a:lstStyle/>
            <a:p>
              <a:pPr marL="984086" defTabSz="913691" fontAlgn="base">
                <a:lnSpc>
                  <a:spcPct val="90000"/>
                </a:lnSpc>
                <a:spcBef>
                  <a:spcPct val="0"/>
                </a:spcBef>
                <a:spcAft>
                  <a:spcPct val="0"/>
                </a:spcAft>
                <a:defRPr/>
              </a:pPr>
              <a:r>
                <a:rPr lang="en-US" sz="1866"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467"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467"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68813" tIns="716834" rIns="179183" bIns="33600" rtlCol="0" anchor="t" anchorCtr="0"/>
              <a:lstStyle/>
              <a:p>
                <a:pPr algn="ctr" defTabSz="913691" fontAlgn="base">
                  <a:lnSpc>
                    <a:spcPct val="90000"/>
                  </a:lnSpc>
                  <a:spcBef>
                    <a:spcPct val="0"/>
                  </a:spcBef>
                  <a:spcAft>
                    <a:spcPct val="0"/>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ct val="0"/>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1369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68813" tIns="716834" rIns="179183" bIns="33600" rtlCol="0" anchor="ctr" anchorCtr="0"/>
              <a:lstStyle/>
              <a:p>
                <a:pPr defTabSz="913691" fontAlgn="base">
                  <a:lnSpc>
                    <a:spcPct val="90000"/>
                  </a:lnSpc>
                  <a:spcBef>
                    <a:spcPct val="0"/>
                  </a:spcBef>
                  <a:defRPr/>
                </a:pPr>
                <a:r>
                  <a:rPr lang="en-US" sz="1600"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13691" fontAlgn="base">
                  <a:lnSpc>
                    <a:spcPct val="90000"/>
                  </a:lnSpc>
                  <a:spcBef>
                    <a:spcPct val="0"/>
                  </a:spcBef>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600"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68813" tIns="448022"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defTabSz="913691" fontAlgn="base">
                  <a:lnSpc>
                    <a:spcPct val="90000"/>
                  </a:lnSpc>
                  <a:spcBef>
                    <a:spcPct val="0"/>
                  </a:spcBef>
                  <a:spcAft>
                    <a:spcPts val="588"/>
                  </a:spcAft>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68813" tIns="537625" rIns="179183" bIns="33600" rtlCol="0" anchor="t" anchorCtr="0"/>
              <a:lstStyle/>
              <a:p>
                <a:pPr algn="ctr" defTabSz="913691" fontAlgn="base">
                  <a:lnSpc>
                    <a:spcPct val="90000"/>
                  </a:lnSpc>
                  <a:spcBef>
                    <a:spcPct val="0"/>
                  </a:spcBef>
                  <a:spcAft>
                    <a:spcPts val="588"/>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solidFill>
                      <a:srgbClr val="404040"/>
                    </a:solidFill>
                  </a:endParaRPr>
                </a:p>
              </p:txBody>
            </p:sp>
          </p:grpSp>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1866" kern="0" dirty="0">
                  <a:solidFill>
                    <a:srgbClr val="FFFFFF"/>
                  </a:solidFill>
                </a:endParaRPr>
              </a:p>
              <a:p>
                <a:pPr algn="ctr" defTabSz="913516" fontAlgn="base">
                  <a:spcBef>
                    <a:spcPct val="0"/>
                  </a:spcBef>
                  <a:spcAft>
                    <a:spcPct val="0"/>
                  </a:spcAft>
                  <a:defRPr/>
                </a:pPr>
                <a:r>
                  <a:rPr lang="en-US" sz="1866" kern="0" dirty="0">
                    <a:solidFill>
                      <a:srgbClr val="FFFFFF"/>
                    </a:solidFill>
                  </a:rPr>
                  <a:t>Office for iOS has been downloaded over 80M times</a:t>
                </a:r>
                <a:endParaRPr lang="en-US" sz="1866"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3816513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1271978"/>
            <a:ext cx="12192000" cy="43140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400" y="2894932"/>
            <a:ext cx="1045829" cy="104582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1168" y="2667467"/>
            <a:ext cx="1400664" cy="166212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4749" y="2667468"/>
            <a:ext cx="1619856" cy="1619856"/>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r="61719"/>
          <a:stretch/>
        </p:blipFill>
        <p:spPr>
          <a:xfrm>
            <a:off x="4016793" y="2652151"/>
            <a:ext cx="1531392" cy="1531392"/>
          </a:xfrm>
          <a:prstGeom prst="rect">
            <a:avLst/>
          </a:prstGeom>
        </p:spPr>
      </p:pic>
      <p:sp>
        <p:nvSpPr>
          <p:cNvPr id="3" name="Rectangle 2"/>
          <p:cNvSpPr/>
          <p:nvPr/>
        </p:nvSpPr>
        <p:spPr bwMode="auto">
          <a:xfrm>
            <a:off x="1240366" y="2299131"/>
            <a:ext cx="9785971" cy="2259738"/>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0732" y="2680164"/>
            <a:ext cx="5350536" cy="1475366"/>
          </a:xfrm>
          <a:prstGeom prst="rect">
            <a:avLst/>
          </a:prstGeom>
        </p:spPr>
      </p:pic>
    </p:spTree>
    <p:extLst>
      <p:ext uri="{BB962C8B-B14F-4D97-AF65-F5344CB8AC3E}">
        <p14:creationId xmlns:p14="http://schemas.microsoft.com/office/powerpoint/2010/main" val="540959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Freeform 29"/>
          <p:cNvSpPr>
            <a:spLocks/>
          </p:cNvSpPr>
          <p:nvPr/>
        </p:nvSpPr>
        <p:spPr bwMode="auto">
          <a:xfrm>
            <a:off x="1580640" y="1437475"/>
            <a:ext cx="929703" cy="377842"/>
          </a:xfrm>
          <a:custGeom>
            <a:avLst/>
            <a:gdLst>
              <a:gd name="T0" fmla="*/ 349 w 391"/>
              <a:gd name="T1" fmla="*/ 75 h 159"/>
              <a:gd name="T2" fmla="*/ 342 w 391"/>
              <a:gd name="T3" fmla="*/ 75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2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5"/>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7" y="100"/>
                  <a:pt x="59" y="107"/>
                </a:cubicBezTo>
                <a:cubicBezTo>
                  <a:pt x="53" y="99"/>
                  <a:pt x="43" y="94"/>
                  <a:pt x="32" y="94"/>
                </a:cubicBezTo>
                <a:cubicBezTo>
                  <a:pt x="15" y="94"/>
                  <a:pt x="0" y="108"/>
                  <a:pt x="0" y="126"/>
                </a:cubicBezTo>
                <a:cubicBezTo>
                  <a:pt x="0" y="144"/>
                  <a:pt x="15" y="159"/>
                  <a:pt x="32" y="159"/>
                </a:cubicBezTo>
                <a:cubicBezTo>
                  <a:pt x="42" y="159"/>
                  <a:pt x="42" y="159"/>
                  <a:pt x="42"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7"/>
                  <a:pt x="391" y="139"/>
                  <a:pt x="391" y="117"/>
                </a:cubicBezTo>
                <a:cubicBezTo>
                  <a:pt x="391" y="94"/>
                  <a:pt x="372" y="75"/>
                  <a:pt x="349"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pic>
        <p:nvPicPr>
          <p:cNvPr id="949" name="Picture 948"/>
          <p:cNvPicPr>
            <a:picLocks noChangeAspect="1"/>
          </p:cNvPicPr>
          <p:nvPr/>
        </p:nvPicPr>
        <p:blipFill>
          <a:blip r:embed="rId3"/>
          <a:stretch>
            <a:fillRect/>
          </a:stretch>
        </p:blipFill>
        <p:spPr>
          <a:xfrm>
            <a:off x="9154808" y="2964080"/>
            <a:ext cx="573670" cy="2035962"/>
          </a:xfrm>
          <a:prstGeom prst="rect">
            <a:avLst/>
          </a:prstGeom>
        </p:spPr>
      </p:pic>
      <p:pic>
        <p:nvPicPr>
          <p:cNvPr id="950" name="Picture 949"/>
          <p:cNvPicPr>
            <a:picLocks noChangeAspect="1"/>
          </p:cNvPicPr>
          <p:nvPr/>
        </p:nvPicPr>
        <p:blipFill>
          <a:blip r:embed="rId4"/>
          <a:stretch>
            <a:fillRect/>
          </a:stretch>
        </p:blipFill>
        <p:spPr>
          <a:xfrm>
            <a:off x="9839883" y="3751468"/>
            <a:ext cx="416191" cy="1248574"/>
          </a:xfrm>
          <a:prstGeom prst="rect">
            <a:avLst/>
          </a:prstGeom>
        </p:spPr>
      </p:pic>
      <p:pic>
        <p:nvPicPr>
          <p:cNvPr id="905" name="Picture 904"/>
          <p:cNvPicPr>
            <a:picLocks noChangeAspect="1"/>
          </p:cNvPicPr>
          <p:nvPr/>
        </p:nvPicPr>
        <p:blipFill>
          <a:blip r:embed="rId5"/>
          <a:stretch>
            <a:fillRect/>
          </a:stretch>
        </p:blipFill>
        <p:spPr>
          <a:xfrm>
            <a:off x="1015736" y="3383643"/>
            <a:ext cx="909873" cy="1626742"/>
          </a:xfrm>
          <a:prstGeom prst="rect">
            <a:avLst/>
          </a:prstGeom>
        </p:spPr>
      </p:pic>
      <p:sp>
        <p:nvSpPr>
          <p:cNvPr id="1020" name="Freeform 28"/>
          <p:cNvSpPr>
            <a:spLocks/>
          </p:cNvSpPr>
          <p:nvPr/>
        </p:nvSpPr>
        <p:spPr bwMode="auto">
          <a:xfrm>
            <a:off x="10381810" y="1220071"/>
            <a:ext cx="1395525" cy="565714"/>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2" name="Freeform 30"/>
          <p:cNvSpPr>
            <a:spLocks/>
          </p:cNvSpPr>
          <p:nvPr/>
        </p:nvSpPr>
        <p:spPr bwMode="auto">
          <a:xfrm>
            <a:off x="6266143" y="2959115"/>
            <a:ext cx="596610" cy="335997"/>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3" name="Rectangle 31"/>
          <p:cNvSpPr>
            <a:spLocks noChangeArrowheads="1"/>
          </p:cNvSpPr>
          <p:nvPr/>
        </p:nvSpPr>
        <p:spPr bwMode="auto">
          <a:xfrm>
            <a:off x="4449391" y="3385572"/>
            <a:ext cx="793685" cy="15841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 name="Rectangle 32"/>
          <p:cNvSpPr>
            <a:spLocks noChangeArrowheads="1"/>
          </p:cNvSpPr>
          <p:nvPr/>
        </p:nvSpPr>
        <p:spPr bwMode="auto">
          <a:xfrm>
            <a:off x="5072924" y="3497571"/>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 name="Rectangle 33"/>
          <p:cNvSpPr>
            <a:spLocks noChangeArrowheads="1"/>
          </p:cNvSpPr>
          <p:nvPr/>
        </p:nvSpPr>
        <p:spPr bwMode="auto">
          <a:xfrm>
            <a:off x="4899541" y="3497571"/>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 name="Rectangle 34"/>
          <p:cNvSpPr>
            <a:spLocks noChangeArrowheads="1"/>
          </p:cNvSpPr>
          <p:nvPr/>
        </p:nvSpPr>
        <p:spPr bwMode="auto">
          <a:xfrm>
            <a:off x="4727235" y="3497571"/>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 name="Rectangle 35"/>
          <p:cNvSpPr>
            <a:spLocks noChangeArrowheads="1"/>
          </p:cNvSpPr>
          <p:nvPr/>
        </p:nvSpPr>
        <p:spPr bwMode="auto">
          <a:xfrm>
            <a:off x="4556005" y="3497571"/>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7" name="Rectangle 36"/>
          <p:cNvSpPr>
            <a:spLocks noChangeArrowheads="1"/>
          </p:cNvSpPr>
          <p:nvPr/>
        </p:nvSpPr>
        <p:spPr bwMode="auto">
          <a:xfrm>
            <a:off x="5072924" y="3670954"/>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8" name="Rectangle 37"/>
          <p:cNvSpPr>
            <a:spLocks noChangeArrowheads="1"/>
          </p:cNvSpPr>
          <p:nvPr/>
        </p:nvSpPr>
        <p:spPr bwMode="auto">
          <a:xfrm>
            <a:off x="4899541" y="3670954"/>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 name="Rectangle 38"/>
          <p:cNvSpPr>
            <a:spLocks noChangeArrowheads="1"/>
          </p:cNvSpPr>
          <p:nvPr/>
        </p:nvSpPr>
        <p:spPr bwMode="auto">
          <a:xfrm>
            <a:off x="4727235" y="3670954"/>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 name="Rectangle 39"/>
          <p:cNvSpPr>
            <a:spLocks noChangeArrowheads="1"/>
          </p:cNvSpPr>
          <p:nvPr/>
        </p:nvSpPr>
        <p:spPr bwMode="auto">
          <a:xfrm>
            <a:off x="4556005" y="3670954"/>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 name="Rectangle 40"/>
          <p:cNvSpPr>
            <a:spLocks noChangeArrowheads="1"/>
          </p:cNvSpPr>
          <p:nvPr/>
        </p:nvSpPr>
        <p:spPr bwMode="auto">
          <a:xfrm>
            <a:off x="5072924" y="3844336"/>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 name="Rectangle 41"/>
          <p:cNvSpPr>
            <a:spLocks noChangeArrowheads="1"/>
          </p:cNvSpPr>
          <p:nvPr/>
        </p:nvSpPr>
        <p:spPr bwMode="auto">
          <a:xfrm>
            <a:off x="4899541" y="3844336"/>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 name="Rectangle 42"/>
          <p:cNvSpPr>
            <a:spLocks noChangeArrowheads="1"/>
          </p:cNvSpPr>
          <p:nvPr/>
        </p:nvSpPr>
        <p:spPr bwMode="auto">
          <a:xfrm>
            <a:off x="4727235" y="3844336"/>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 name="Rectangle 43"/>
          <p:cNvSpPr>
            <a:spLocks noChangeArrowheads="1"/>
          </p:cNvSpPr>
          <p:nvPr/>
        </p:nvSpPr>
        <p:spPr bwMode="auto">
          <a:xfrm>
            <a:off x="4556005" y="3844336"/>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 name="Rectangle 44"/>
          <p:cNvSpPr>
            <a:spLocks noChangeArrowheads="1"/>
          </p:cNvSpPr>
          <p:nvPr/>
        </p:nvSpPr>
        <p:spPr bwMode="auto">
          <a:xfrm>
            <a:off x="5072924" y="4017720"/>
            <a:ext cx="63538"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 name="Rectangle 45"/>
          <p:cNvSpPr>
            <a:spLocks noChangeArrowheads="1"/>
          </p:cNvSpPr>
          <p:nvPr/>
        </p:nvSpPr>
        <p:spPr bwMode="auto">
          <a:xfrm>
            <a:off x="4899541" y="4017720"/>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 name="Rectangle 46"/>
          <p:cNvSpPr>
            <a:spLocks noChangeArrowheads="1"/>
          </p:cNvSpPr>
          <p:nvPr/>
        </p:nvSpPr>
        <p:spPr bwMode="auto">
          <a:xfrm>
            <a:off x="4727235" y="4017720"/>
            <a:ext cx="65692"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 name="Rectangle 47"/>
          <p:cNvSpPr>
            <a:spLocks noChangeArrowheads="1"/>
          </p:cNvSpPr>
          <p:nvPr/>
        </p:nvSpPr>
        <p:spPr bwMode="auto">
          <a:xfrm>
            <a:off x="4556005" y="4017720"/>
            <a:ext cx="64614" cy="11738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9" name="Rectangle 48"/>
          <p:cNvSpPr>
            <a:spLocks noChangeArrowheads="1"/>
          </p:cNvSpPr>
          <p:nvPr/>
        </p:nvSpPr>
        <p:spPr bwMode="auto">
          <a:xfrm>
            <a:off x="5072924" y="4191103"/>
            <a:ext cx="63538"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0" name="Rectangle 49"/>
          <p:cNvSpPr>
            <a:spLocks noChangeArrowheads="1"/>
          </p:cNvSpPr>
          <p:nvPr/>
        </p:nvSpPr>
        <p:spPr bwMode="auto">
          <a:xfrm>
            <a:off x="4899541" y="4191103"/>
            <a:ext cx="64614"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1" name="Rectangle 50"/>
          <p:cNvSpPr>
            <a:spLocks noChangeArrowheads="1"/>
          </p:cNvSpPr>
          <p:nvPr/>
        </p:nvSpPr>
        <p:spPr bwMode="auto">
          <a:xfrm>
            <a:off x="4727235" y="4191103"/>
            <a:ext cx="65692"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2" name="Rectangle 51"/>
          <p:cNvSpPr>
            <a:spLocks noChangeArrowheads="1"/>
          </p:cNvSpPr>
          <p:nvPr/>
        </p:nvSpPr>
        <p:spPr bwMode="auto">
          <a:xfrm>
            <a:off x="4556005" y="4191103"/>
            <a:ext cx="64614" cy="11523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3" name="Rectangle 52"/>
          <p:cNvSpPr>
            <a:spLocks noChangeArrowheads="1"/>
          </p:cNvSpPr>
          <p:nvPr/>
        </p:nvSpPr>
        <p:spPr bwMode="auto">
          <a:xfrm>
            <a:off x="5072924" y="4362331"/>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4" name="Rectangle 53"/>
          <p:cNvSpPr>
            <a:spLocks noChangeArrowheads="1"/>
          </p:cNvSpPr>
          <p:nvPr/>
        </p:nvSpPr>
        <p:spPr bwMode="auto">
          <a:xfrm>
            <a:off x="4899541" y="4362331"/>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5" name="Rectangle 54"/>
          <p:cNvSpPr>
            <a:spLocks noChangeArrowheads="1"/>
          </p:cNvSpPr>
          <p:nvPr/>
        </p:nvSpPr>
        <p:spPr bwMode="auto">
          <a:xfrm>
            <a:off x="4727235" y="4362331"/>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6" name="Rectangle 55"/>
          <p:cNvSpPr>
            <a:spLocks noChangeArrowheads="1"/>
          </p:cNvSpPr>
          <p:nvPr/>
        </p:nvSpPr>
        <p:spPr bwMode="auto">
          <a:xfrm>
            <a:off x="4556005" y="4362331"/>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7" name="Rectangle 56"/>
          <p:cNvSpPr>
            <a:spLocks noChangeArrowheads="1"/>
          </p:cNvSpPr>
          <p:nvPr/>
        </p:nvSpPr>
        <p:spPr bwMode="auto">
          <a:xfrm>
            <a:off x="5072924" y="4535715"/>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8" name="Rectangle 57"/>
          <p:cNvSpPr>
            <a:spLocks noChangeArrowheads="1"/>
          </p:cNvSpPr>
          <p:nvPr/>
        </p:nvSpPr>
        <p:spPr bwMode="auto">
          <a:xfrm>
            <a:off x="4899541" y="4535715"/>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9" name="Rectangle 58"/>
          <p:cNvSpPr>
            <a:spLocks noChangeArrowheads="1"/>
          </p:cNvSpPr>
          <p:nvPr/>
        </p:nvSpPr>
        <p:spPr bwMode="auto">
          <a:xfrm>
            <a:off x="4727235" y="4535715"/>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0" name="Rectangle 59"/>
          <p:cNvSpPr>
            <a:spLocks noChangeArrowheads="1"/>
          </p:cNvSpPr>
          <p:nvPr/>
        </p:nvSpPr>
        <p:spPr bwMode="auto">
          <a:xfrm>
            <a:off x="4556005" y="4535715"/>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1" name="Rectangle 60"/>
          <p:cNvSpPr>
            <a:spLocks noChangeArrowheads="1"/>
          </p:cNvSpPr>
          <p:nvPr/>
        </p:nvSpPr>
        <p:spPr bwMode="auto">
          <a:xfrm>
            <a:off x="5072924" y="4709098"/>
            <a:ext cx="63538"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2" name="Rectangle 61"/>
          <p:cNvSpPr>
            <a:spLocks noChangeArrowheads="1"/>
          </p:cNvSpPr>
          <p:nvPr/>
        </p:nvSpPr>
        <p:spPr bwMode="auto">
          <a:xfrm>
            <a:off x="4899541" y="4709098"/>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3" name="Rectangle 62"/>
          <p:cNvSpPr>
            <a:spLocks noChangeArrowheads="1"/>
          </p:cNvSpPr>
          <p:nvPr/>
        </p:nvSpPr>
        <p:spPr bwMode="auto">
          <a:xfrm>
            <a:off x="4727235" y="4709098"/>
            <a:ext cx="65692"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4" name="Rectangle 63"/>
          <p:cNvSpPr>
            <a:spLocks noChangeArrowheads="1"/>
          </p:cNvSpPr>
          <p:nvPr/>
        </p:nvSpPr>
        <p:spPr bwMode="auto">
          <a:xfrm>
            <a:off x="4556005" y="4709098"/>
            <a:ext cx="64614" cy="117383"/>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6" name="Rectangle 65"/>
          <p:cNvSpPr>
            <a:spLocks noChangeArrowheads="1"/>
          </p:cNvSpPr>
          <p:nvPr/>
        </p:nvSpPr>
        <p:spPr bwMode="auto">
          <a:xfrm>
            <a:off x="4122011" y="3730184"/>
            <a:ext cx="460919" cy="1239527"/>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7" name="Rectangle 66"/>
          <p:cNvSpPr>
            <a:spLocks noChangeArrowheads="1"/>
          </p:cNvSpPr>
          <p:nvPr/>
        </p:nvSpPr>
        <p:spPr bwMode="auto">
          <a:xfrm>
            <a:off x="3014946" y="3735569"/>
            <a:ext cx="777531" cy="62137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8" name="Freeform 67"/>
          <p:cNvSpPr>
            <a:spLocks/>
          </p:cNvSpPr>
          <p:nvPr/>
        </p:nvSpPr>
        <p:spPr bwMode="auto">
          <a:xfrm>
            <a:off x="3461864" y="2599427"/>
            <a:ext cx="660148" cy="2370284"/>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9" name="Freeform 68"/>
          <p:cNvSpPr>
            <a:spLocks/>
          </p:cNvSpPr>
          <p:nvPr/>
        </p:nvSpPr>
        <p:spPr bwMode="auto">
          <a:xfrm>
            <a:off x="3014945" y="3743109"/>
            <a:ext cx="446919" cy="1226603"/>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0" name="Rectangle 69"/>
          <p:cNvSpPr>
            <a:spLocks noChangeArrowheads="1"/>
          </p:cNvSpPr>
          <p:nvPr/>
        </p:nvSpPr>
        <p:spPr bwMode="auto">
          <a:xfrm>
            <a:off x="3544786" y="2729733"/>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1" name="Rectangle 70"/>
          <p:cNvSpPr>
            <a:spLocks noChangeArrowheads="1"/>
          </p:cNvSpPr>
          <p:nvPr/>
        </p:nvSpPr>
        <p:spPr bwMode="auto">
          <a:xfrm>
            <a:off x="3688015" y="2729733"/>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2" name="Rectangle 71"/>
          <p:cNvSpPr>
            <a:spLocks noChangeArrowheads="1"/>
          </p:cNvSpPr>
          <p:nvPr/>
        </p:nvSpPr>
        <p:spPr bwMode="auto">
          <a:xfrm>
            <a:off x="3829089" y="2729733"/>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3" name="Rectangle 72"/>
          <p:cNvSpPr>
            <a:spLocks noChangeArrowheads="1"/>
          </p:cNvSpPr>
          <p:nvPr/>
        </p:nvSpPr>
        <p:spPr bwMode="auto">
          <a:xfrm>
            <a:off x="3973397" y="2729733"/>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4" name="Rectangle 73"/>
          <p:cNvSpPr>
            <a:spLocks noChangeArrowheads="1"/>
          </p:cNvSpPr>
          <p:nvPr/>
        </p:nvSpPr>
        <p:spPr bwMode="auto">
          <a:xfrm>
            <a:off x="3544786" y="2917115"/>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5" name="Rectangle 74"/>
          <p:cNvSpPr>
            <a:spLocks noChangeArrowheads="1"/>
          </p:cNvSpPr>
          <p:nvPr/>
        </p:nvSpPr>
        <p:spPr bwMode="auto">
          <a:xfrm>
            <a:off x="3688015" y="2917115"/>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6" name="Rectangle 75"/>
          <p:cNvSpPr>
            <a:spLocks noChangeArrowheads="1"/>
          </p:cNvSpPr>
          <p:nvPr/>
        </p:nvSpPr>
        <p:spPr bwMode="auto">
          <a:xfrm>
            <a:off x="3829089" y="2917115"/>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7" name="Rectangle 76"/>
          <p:cNvSpPr>
            <a:spLocks noChangeArrowheads="1"/>
          </p:cNvSpPr>
          <p:nvPr/>
        </p:nvSpPr>
        <p:spPr bwMode="auto">
          <a:xfrm>
            <a:off x="3973397" y="2917115"/>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8" name="Rectangle 77"/>
          <p:cNvSpPr>
            <a:spLocks noChangeArrowheads="1"/>
          </p:cNvSpPr>
          <p:nvPr/>
        </p:nvSpPr>
        <p:spPr bwMode="auto">
          <a:xfrm>
            <a:off x="3544786" y="3103422"/>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9" name="Rectangle 78"/>
          <p:cNvSpPr>
            <a:spLocks noChangeArrowheads="1"/>
          </p:cNvSpPr>
          <p:nvPr/>
        </p:nvSpPr>
        <p:spPr bwMode="auto">
          <a:xfrm>
            <a:off x="3688015" y="3103422"/>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0" name="Rectangle 79"/>
          <p:cNvSpPr>
            <a:spLocks noChangeArrowheads="1"/>
          </p:cNvSpPr>
          <p:nvPr/>
        </p:nvSpPr>
        <p:spPr bwMode="auto">
          <a:xfrm>
            <a:off x="3829089" y="3103422"/>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1" name="Rectangle 80"/>
          <p:cNvSpPr>
            <a:spLocks noChangeArrowheads="1"/>
          </p:cNvSpPr>
          <p:nvPr/>
        </p:nvSpPr>
        <p:spPr bwMode="auto">
          <a:xfrm>
            <a:off x="3973397" y="3103422"/>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2" name="Rectangle 81"/>
          <p:cNvSpPr>
            <a:spLocks noChangeArrowheads="1"/>
          </p:cNvSpPr>
          <p:nvPr/>
        </p:nvSpPr>
        <p:spPr bwMode="auto">
          <a:xfrm>
            <a:off x="3544786" y="328972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3" name="Rectangle 82"/>
          <p:cNvSpPr>
            <a:spLocks noChangeArrowheads="1"/>
          </p:cNvSpPr>
          <p:nvPr/>
        </p:nvSpPr>
        <p:spPr bwMode="auto">
          <a:xfrm>
            <a:off x="3688015" y="328972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4" name="Rectangle 83"/>
          <p:cNvSpPr>
            <a:spLocks noChangeArrowheads="1"/>
          </p:cNvSpPr>
          <p:nvPr/>
        </p:nvSpPr>
        <p:spPr bwMode="auto">
          <a:xfrm>
            <a:off x="3829089" y="328972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5" name="Rectangle 84"/>
          <p:cNvSpPr>
            <a:spLocks noChangeArrowheads="1"/>
          </p:cNvSpPr>
          <p:nvPr/>
        </p:nvSpPr>
        <p:spPr bwMode="auto">
          <a:xfrm>
            <a:off x="3973397" y="328972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6" name="Rectangle 85"/>
          <p:cNvSpPr>
            <a:spLocks noChangeArrowheads="1"/>
          </p:cNvSpPr>
          <p:nvPr/>
        </p:nvSpPr>
        <p:spPr bwMode="auto">
          <a:xfrm>
            <a:off x="3544786" y="347710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7" name="Rectangle 86"/>
          <p:cNvSpPr>
            <a:spLocks noChangeArrowheads="1"/>
          </p:cNvSpPr>
          <p:nvPr/>
        </p:nvSpPr>
        <p:spPr bwMode="auto">
          <a:xfrm>
            <a:off x="3688015" y="347710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8" name="Rectangle 87"/>
          <p:cNvSpPr>
            <a:spLocks noChangeArrowheads="1"/>
          </p:cNvSpPr>
          <p:nvPr/>
        </p:nvSpPr>
        <p:spPr bwMode="auto">
          <a:xfrm>
            <a:off x="3829089" y="347710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9" name="Rectangle 88"/>
          <p:cNvSpPr>
            <a:spLocks noChangeArrowheads="1"/>
          </p:cNvSpPr>
          <p:nvPr/>
        </p:nvSpPr>
        <p:spPr bwMode="auto">
          <a:xfrm>
            <a:off x="3973397" y="347710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0" name="Rectangle 89"/>
          <p:cNvSpPr>
            <a:spLocks noChangeArrowheads="1"/>
          </p:cNvSpPr>
          <p:nvPr/>
        </p:nvSpPr>
        <p:spPr bwMode="auto">
          <a:xfrm>
            <a:off x="3544786" y="3661263"/>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1" name="Rectangle 90"/>
          <p:cNvSpPr>
            <a:spLocks noChangeArrowheads="1"/>
          </p:cNvSpPr>
          <p:nvPr/>
        </p:nvSpPr>
        <p:spPr bwMode="auto">
          <a:xfrm>
            <a:off x="3688015" y="3661263"/>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2" name="Rectangle 91"/>
          <p:cNvSpPr>
            <a:spLocks noChangeArrowheads="1"/>
          </p:cNvSpPr>
          <p:nvPr/>
        </p:nvSpPr>
        <p:spPr bwMode="auto">
          <a:xfrm>
            <a:off x="3829089" y="3661263"/>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3" name="Rectangle 92"/>
          <p:cNvSpPr>
            <a:spLocks noChangeArrowheads="1"/>
          </p:cNvSpPr>
          <p:nvPr/>
        </p:nvSpPr>
        <p:spPr bwMode="auto">
          <a:xfrm>
            <a:off x="3973397" y="3661263"/>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6" name="Rectangle 93"/>
          <p:cNvSpPr>
            <a:spLocks noChangeArrowheads="1"/>
          </p:cNvSpPr>
          <p:nvPr/>
        </p:nvSpPr>
        <p:spPr bwMode="auto">
          <a:xfrm>
            <a:off x="3544786"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7" name="Rectangle 94"/>
          <p:cNvSpPr>
            <a:spLocks noChangeArrowheads="1"/>
          </p:cNvSpPr>
          <p:nvPr/>
        </p:nvSpPr>
        <p:spPr bwMode="auto">
          <a:xfrm>
            <a:off x="3688015" y="3847568"/>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8" name="Rectangle 95"/>
          <p:cNvSpPr>
            <a:spLocks noChangeArrowheads="1"/>
          </p:cNvSpPr>
          <p:nvPr/>
        </p:nvSpPr>
        <p:spPr bwMode="auto">
          <a:xfrm>
            <a:off x="3829089" y="384756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7" name="Rectangle 96"/>
          <p:cNvSpPr>
            <a:spLocks noChangeArrowheads="1"/>
          </p:cNvSpPr>
          <p:nvPr/>
        </p:nvSpPr>
        <p:spPr bwMode="auto">
          <a:xfrm>
            <a:off x="3973397"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8" name="Rectangle 97"/>
          <p:cNvSpPr>
            <a:spLocks noChangeArrowheads="1"/>
          </p:cNvSpPr>
          <p:nvPr/>
        </p:nvSpPr>
        <p:spPr bwMode="auto">
          <a:xfrm>
            <a:off x="3544786" y="421048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9" name="Rectangle 98"/>
          <p:cNvSpPr>
            <a:spLocks noChangeArrowheads="1"/>
          </p:cNvSpPr>
          <p:nvPr/>
        </p:nvSpPr>
        <p:spPr bwMode="auto">
          <a:xfrm>
            <a:off x="3688015" y="4210488"/>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0" name="Rectangle 99"/>
          <p:cNvSpPr>
            <a:spLocks noChangeArrowheads="1"/>
          </p:cNvSpPr>
          <p:nvPr/>
        </p:nvSpPr>
        <p:spPr bwMode="auto">
          <a:xfrm>
            <a:off x="3829089" y="421048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1" name="Rectangle 100"/>
          <p:cNvSpPr>
            <a:spLocks noChangeArrowheads="1"/>
          </p:cNvSpPr>
          <p:nvPr/>
        </p:nvSpPr>
        <p:spPr bwMode="auto">
          <a:xfrm>
            <a:off x="3973397" y="421048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2" name="Rectangle 101"/>
          <p:cNvSpPr>
            <a:spLocks noChangeArrowheads="1"/>
          </p:cNvSpPr>
          <p:nvPr/>
        </p:nvSpPr>
        <p:spPr bwMode="auto">
          <a:xfrm>
            <a:off x="3544786" y="4020952"/>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3" name="Rectangle 102"/>
          <p:cNvSpPr>
            <a:spLocks noChangeArrowheads="1"/>
          </p:cNvSpPr>
          <p:nvPr/>
        </p:nvSpPr>
        <p:spPr bwMode="auto">
          <a:xfrm>
            <a:off x="3688015" y="4020952"/>
            <a:ext cx="64614"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4" name="Rectangle 103"/>
          <p:cNvSpPr>
            <a:spLocks noChangeArrowheads="1"/>
          </p:cNvSpPr>
          <p:nvPr/>
        </p:nvSpPr>
        <p:spPr bwMode="auto">
          <a:xfrm>
            <a:off x="3829089" y="4020952"/>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5" name="Rectangle 104"/>
          <p:cNvSpPr>
            <a:spLocks noChangeArrowheads="1"/>
          </p:cNvSpPr>
          <p:nvPr/>
        </p:nvSpPr>
        <p:spPr bwMode="auto">
          <a:xfrm>
            <a:off x="3973397" y="4020952"/>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6" name="Rectangle 105"/>
          <p:cNvSpPr>
            <a:spLocks noChangeArrowheads="1"/>
          </p:cNvSpPr>
          <p:nvPr/>
        </p:nvSpPr>
        <p:spPr bwMode="auto">
          <a:xfrm>
            <a:off x="3544786" y="440217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7" name="Rectangle 106"/>
          <p:cNvSpPr>
            <a:spLocks noChangeArrowheads="1"/>
          </p:cNvSpPr>
          <p:nvPr/>
        </p:nvSpPr>
        <p:spPr bwMode="auto">
          <a:xfrm>
            <a:off x="3688015" y="4402179"/>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5" name="Rectangle 107"/>
          <p:cNvSpPr>
            <a:spLocks noChangeArrowheads="1"/>
          </p:cNvSpPr>
          <p:nvPr/>
        </p:nvSpPr>
        <p:spPr bwMode="auto">
          <a:xfrm>
            <a:off x="3829089" y="4402179"/>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6" name="Rectangle 108"/>
          <p:cNvSpPr>
            <a:spLocks noChangeArrowheads="1"/>
          </p:cNvSpPr>
          <p:nvPr/>
        </p:nvSpPr>
        <p:spPr bwMode="auto">
          <a:xfrm>
            <a:off x="3973397" y="4402179"/>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7" name="Rectangle 109"/>
          <p:cNvSpPr>
            <a:spLocks noChangeArrowheads="1"/>
          </p:cNvSpPr>
          <p:nvPr/>
        </p:nvSpPr>
        <p:spPr bwMode="auto">
          <a:xfrm>
            <a:off x="3544786" y="4591714"/>
            <a:ext cx="63538"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8" name="Rectangle 110"/>
          <p:cNvSpPr>
            <a:spLocks noChangeArrowheads="1"/>
          </p:cNvSpPr>
          <p:nvPr/>
        </p:nvSpPr>
        <p:spPr bwMode="auto">
          <a:xfrm>
            <a:off x="3688015" y="4591714"/>
            <a:ext cx="64614"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9" name="Rectangle 111"/>
          <p:cNvSpPr>
            <a:spLocks noChangeArrowheads="1"/>
          </p:cNvSpPr>
          <p:nvPr/>
        </p:nvSpPr>
        <p:spPr bwMode="auto">
          <a:xfrm>
            <a:off x="3829089" y="4591714"/>
            <a:ext cx="66769" cy="122768"/>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0" name="Rectangle 112"/>
          <p:cNvSpPr>
            <a:spLocks noChangeArrowheads="1"/>
          </p:cNvSpPr>
          <p:nvPr/>
        </p:nvSpPr>
        <p:spPr bwMode="auto">
          <a:xfrm>
            <a:off x="3973397" y="4591714"/>
            <a:ext cx="63538" cy="122768"/>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1" name="Rectangle 113"/>
          <p:cNvSpPr>
            <a:spLocks noChangeArrowheads="1"/>
          </p:cNvSpPr>
          <p:nvPr/>
        </p:nvSpPr>
        <p:spPr bwMode="auto">
          <a:xfrm>
            <a:off x="3544786" y="4781252"/>
            <a:ext cx="63538"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2" name="Rectangle 114"/>
          <p:cNvSpPr>
            <a:spLocks noChangeArrowheads="1"/>
          </p:cNvSpPr>
          <p:nvPr/>
        </p:nvSpPr>
        <p:spPr bwMode="auto">
          <a:xfrm>
            <a:off x="3688015" y="4781252"/>
            <a:ext cx="64614"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3" name="Rectangle 115"/>
          <p:cNvSpPr>
            <a:spLocks noChangeArrowheads="1"/>
          </p:cNvSpPr>
          <p:nvPr/>
        </p:nvSpPr>
        <p:spPr bwMode="auto">
          <a:xfrm>
            <a:off x="3829089" y="4781252"/>
            <a:ext cx="66769"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4" name="Rectangle 116"/>
          <p:cNvSpPr>
            <a:spLocks noChangeArrowheads="1"/>
          </p:cNvSpPr>
          <p:nvPr/>
        </p:nvSpPr>
        <p:spPr bwMode="auto">
          <a:xfrm>
            <a:off x="3973397" y="4781252"/>
            <a:ext cx="63538" cy="124922"/>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5" name="Rectangle 117"/>
          <p:cNvSpPr>
            <a:spLocks noChangeArrowheads="1"/>
          </p:cNvSpPr>
          <p:nvPr/>
        </p:nvSpPr>
        <p:spPr bwMode="auto">
          <a:xfrm>
            <a:off x="3060175" y="3847568"/>
            <a:ext cx="65692"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6" name="Rectangle 118"/>
          <p:cNvSpPr>
            <a:spLocks noChangeArrowheads="1"/>
          </p:cNvSpPr>
          <p:nvPr/>
        </p:nvSpPr>
        <p:spPr bwMode="auto">
          <a:xfrm>
            <a:off x="3203404" y="3847568"/>
            <a:ext cx="63538"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7" name="Rectangle 119"/>
          <p:cNvSpPr>
            <a:spLocks noChangeArrowheads="1"/>
          </p:cNvSpPr>
          <p:nvPr/>
        </p:nvSpPr>
        <p:spPr bwMode="auto">
          <a:xfrm>
            <a:off x="3344480" y="3847568"/>
            <a:ext cx="66769" cy="124922"/>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39" name="Rectangle 120"/>
          <p:cNvSpPr>
            <a:spLocks noChangeArrowheads="1"/>
          </p:cNvSpPr>
          <p:nvPr/>
        </p:nvSpPr>
        <p:spPr bwMode="auto">
          <a:xfrm>
            <a:off x="3060175" y="4033875"/>
            <a:ext cx="65692"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1" name="Rectangle 121"/>
          <p:cNvSpPr>
            <a:spLocks noChangeArrowheads="1"/>
          </p:cNvSpPr>
          <p:nvPr/>
        </p:nvSpPr>
        <p:spPr bwMode="auto">
          <a:xfrm>
            <a:off x="3203404" y="4033875"/>
            <a:ext cx="63538"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2" name="Rectangle 122"/>
          <p:cNvSpPr>
            <a:spLocks noChangeArrowheads="1"/>
          </p:cNvSpPr>
          <p:nvPr/>
        </p:nvSpPr>
        <p:spPr bwMode="auto">
          <a:xfrm>
            <a:off x="3344480" y="4033875"/>
            <a:ext cx="66769"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3" name="Rectangle 123"/>
          <p:cNvSpPr>
            <a:spLocks noChangeArrowheads="1"/>
          </p:cNvSpPr>
          <p:nvPr/>
        </p:nvSpPr>
        <p:spPr bwMode="auto">
          <a:xfrm>
            <a:off x="3060175" y="4207258"/>
            <a:ext cx="65692" cy="12599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4" name="Rectangle 124"/>
          <p:cNvSpPr>
            <a:spLocks noChangeArrowheads="1"/>
          </p:cNvSpPr>
          <p:nvPr/>
        </p:nvSpPr>
        <p:spPr bwMode="auto">
          <a:xfrm>
            <a:off x="3203404" y="4207258"/>
            <a:ext cx="63538"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5" name="Rectangle 125"/>
          <p:cNvSpPr>
            <a:spLocks noChangeArrowheads="1"/>
          </p:cNvSpPr>
          <p:nvPr/>
        </p:nvSpPr>
        <p:spPr bwMode="auto">
          <a:xfrm>
            <a:off x="3344480" y="4207258"/>
            <a:ext cx="66769" cy="12599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6" name="Rectangle 126"/>
          <p:cNvSpPr>
            <a:spLocks noChangeArrowheads="1"/>
          </p:cNvSpPr>
          <p:nvPr/>
        </p:nvSpPr>
        <p:spPr bwMode="auto">
          <a:xfrm>
            <a:off x="3060175" y="4380639"/>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7" name="Rectangle 127"/>
          <p:cNvSpPr>
            <a:spLocks noChangeArrowheads="1"/>
          </p:cNvSpPr>
          <p:nvPr/>
        </p:nvSpPr>
        <p:spPr bwMode="auto">
          <a:xfrm>
            <a:off x="3203404" y="4380639"/>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8" name="Rectangle 128"/>
          <p:cNvSpPr>
            <a:spLocks noChangeArrowheads="1"/>
          </p:cNvSpPr>
          <p:nvPr/>
        </p:nvSpPr>
        <p:spPr bwMode="auto">
          <a:xfrm>
            <a:off x="3344480" y="4380639"/>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49" name="Rectangle 129"/>
          <p:cNvSpPr>
            <a:spLocks noChangeArrowheads="1"/>
          </p:cNvSpPr>
          <p:nvPr/>
        </p:nvSpPr>
        <p:spPr bwMode="auto">
          <a:xfrm>
            <a:off x="3060175" y="4554022"/>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0" name="Rectangle 130"/>
          <p:cNvSpPr>
            <a:spLocks noChangeArrowheads="1"/>
          </p:cNvSpPr>
          <p:nvPr/>
        </p:nvSpPr>
        <p:spPr bwMode="auto">
          <a:xfrm>
            <a:off x="3203404" y="4554022"/>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1" name="Rectangle 131"/>
          <p:cNvSpPr>
            <a:spLocks noChangeArrowheads="1"/>
          </p:cNvSpPr>
          <p:nvPr/>
        </p:nvSpPr>
        <p:spPr bwMode="auto">
          <a:xfrm>
            <a:off x="3344480" y="4554022"/>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52" name="Rectangle 132"/>
          <p:cNvSpPr>
            <a:spLocks noChangeArrowheads="1"/>
          </p:cNvSpPr>
          <p:nvPr/>
        </p:nvSpPr>
        <p:spPr bwMode="auto">
          <a:xfrm>
            <a:off x="3060175" y="4727404"/>
            <a:ext cx="65692"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2" name="Rectangle 133"/>
          <p:cNvSpPr>
            <a:spLocks noChangeArrowheads="1"/>
          </p:cNvSpPr>
          <p:nvPr/>
        </p:nvSpPr>
        <p:spPr bwMode="auto">
          <a:xfrm>
            <a:off x="3203404" y="4727404"/>
            <a:ext cx="63538"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3" name="Rectangle 134"/>
          <p:cNvSpPr>
            <a:spLocks noChangeArrowheads="1"/>
          </p:cNvSpPr>
          <p:nvPr/>
        </p:nvSpPr>
        <p:spPr bwMode="auto">
          <a:xfrm>
            <a:off x="3344480" y="4727404"/>
            <a:ext cx="66769"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4" name="Rectangle 135"/>
          <p:cNvSpPr>
            <a:spLocks noChangeArrowheads="1"/>
          </p:cNvSpPr>
          <p:nvPr/>
        </p:nvSpPr>
        <p:spPr bwMode="auto">
          <a:xfrm>
            <a:off x="3829090" y="2476660"/>
            <a:ext cx="207845" cy="12276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5" name="Rectangle 136"/>
          <p:cNvSpPr>
            <a:spLocks noChangeArrowheads="1"/>
          </p:cNvSpPr>
          <p:nvPr/>
        </p:nvSpPr>
        <p:spPr bwMode="auto">
          <a:xfrm>
            <a:off x="3608324" y="2399121"/>
            <a:ext cx="43076" cy="20030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1061" name="Group 1060"/>
          <p:cNvGrpSpPr/>
          <p:nvPr/>
        </p:nvGrpSpPr>
        <p:grpSpPr>
          <a:xfrm>
            <a:off x="278512" y="2961270"/>
            <a:ext cx="640763" cy="2037518"/>
            <a:chOff x="1689485" y="-2496074"/>
            <a:chExt cx="640854" cy="2037807"/>
          </a:xfrm>
        </p:grpSpPr>
        <p:sp>
          <p:nvSpPr>
            <p:cNvPr id="331" name="Rectangle 138"/>
            <p:cNvSpPr>
              <a:spLocks noChangeArrowheads="1"/>
            </p:cNvSpPr>
            <p:nvPr/>
          </p:nvSpPr>
          <p:spPr bwMode="auto">
            <a:xfrm>
              <a:off x="1689485" y="-1636576"/>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9"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70"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0"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2"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3"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6"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7"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0"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2"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3"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6"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23"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42"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66"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67"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2"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3"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3"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4"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5"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6"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7"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8"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9"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0"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1"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2"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3"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4"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5"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6"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7"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8"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9"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0"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1"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2"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3"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4"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5"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1062" name="Group 1061"/>
          <p:cNvGrpSpPr/>
          <p:nvPr/>
        </p:nvGrpSpPr>
        <p:grpSpPr>
          <a:xfrm>
            <a:off x="1726501" y="3131203"/>
            <a:ext cx="486764" cy="1866290"/>
            <a:chOff x="2603243" y="-2324821"/>
            <a:chExt cx="486833" cy="1866554"/>
          </a:xfrm>
        </p:grpSpPr>
        <p:sp>
          <p:nvSpPr>
            <p:cNvPr id="330"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6"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7"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8"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9"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0"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861" name="Rectangle 187"/>
          <p:cNvSpPr>
            <a:spLocks noChangeArrowheads="1"/>
          </p:cNvSpPr>
          <p:nvPr/>
        </p:nvSpPr>
        <p:spPr bwMode="auto">
          <a:xfrm>
            <a:off x="4122011" y="3791568"/>
            <a:ext cx="460919" cy="990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2" name="Rectangle 188"/>
          <p:cNvSpPr>
            <a:spLocks noChangeArrowheads="1"/>
          </p:cNvSpPr>
          <p:nvPr/>
        </p:nvSpPr>
        <p:spPr bwMode="auto">
          <a:xfrm>
            <a:off x="4122011" y="3964951"/>
            <a:ext cx="460919" cy="980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3" name="Rectangle 189"/>
          <p:cNvSpPr>
            <a:spLocks noChangeArrowheads="1"/>
          </p:cNvSpPr>
          <p:nvPr/>
        </p:nvSpPr>
        <p:spPr bwMode="auto">
          <a:xfrm>
            <a:off x="4122011" y="4138334"/>
            <a:ext cx="460919" cy="980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4" name="Rectangle 190"/>
          <p:cNvSpPr>
            <a:spLocks noChangeArrowheads="1"/>
          </p:cNvSpPr>
          <p:nvPr/>
        </p:nvSpPr>
        <p:spPr bwMode="auto">
          <a:xfrm>
            <a:off x="4122011" y="4311716"/>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5" name="Rectangle 191"/>
          <p:cNvSpPr>
            <a:spLocks noChangeArrowheads="1"/>
          </p:cNvSpPr>
          <p:nvPr/>
        </p:nvSpPr>
        <p:spPr bwMode="auto">
          <a:xfrm>
            <a:off x="4122011" y="4485101"/>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6" name="Rectangle 192"/>
          <p:cNvSpPr>
            <a:spLocks noChangeArrowheads="1"/>
          </p:cNvSpPr>
          <p:nvPr/>
        </p:nvSpPr>
        <p:spPr bwMode="auto">
          <a:xfrm>
            <a:off x="4122011" y="4658484"/>
            <a:ext cx="460919" cy="9584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7" name="Rectangle 193"/>
          <p:cNvSpPr>
            <a:spLocks noChangeArrowheads="1"/>
          </p:cNvSpPr>
          <p:nvPr/>
        </p:nvSpPr>
        <p:spPr bwMode="auto">
          <a:xfrm>
            <a:off x="4122011" y="4828634"/>
            <a:ext cx="460919" cy="990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1063" name="Group 1062"/>
          <p:cNvGrpSpPr/>
          <p:nvPr/>
        </p:nvGrpSpPr>
        <p:grpSpPr>
          <a:xfrm>
            <a:off x="10083081" y="1859587"/>
            <a:ext cx="759223" cy="3147815"/>
            <a:chOff x="9240116" y="-3616221"/>
            <a:chExt cx="759331" cy="3148261"/>
          </a:xfrm>
        </p:grpSpPr>
        <p:sp>
          <p:nvSpPr>
            <p:cNvPr id="1028"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29"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0"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1"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1064" name="Group 1063"/>
          <p:cNvGrpSpPr/>
          <p:nvPr/>
        </p:nvGrpSpPr>
        <p:grpSpPr>
          <a:xfrm>
            <a:off x="8494637" y="2099901"/>
            <a:ext cx="762454" cy="2869971"/>
            <a:chOff x="8238446" y="-3338339"/>
            <a:chExt cx="762562" cy="2870379"/>
          </a:xfrm>
        </p:grpSpPr>
        <p:sp>
          <p:nvSpPr>
            <p:cNvPr id="1032"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3"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4"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5"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6"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7"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8"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39"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0"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1041" name="Rectangle 207"/>
          <p:cNvSpPr>
            <a:spLocks noChangeArrowheads="1"/>
          </p:cNvSpPr>
          <p:nvPr/>
        </p:nvSpPr>
        <p:spPr bwMode="auto">
          <a:xfrm>
            <a:off x="6239220" y="4218026"/>
            <a:ext cx="929375" cy="741993"/>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2" name="Freeform 208"/>
          <p:cNvSpPr>
            <a:spLocks/>
          </p:cNvSpPr>
          <p:nvPr/>
        </p:nvSpPr>
        <p:spPr bwMode="auto">
          <a:xfrm>
            <a:off x="6774445" y="2863270"/>
            <a:ext cx="788299" cy="2096748"/>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3" name="Freeform 209"/>
          <p:cNvSpPr>
            <a:spLocks/>
          </p:cNvSpPr>
          <p:nvPr/>
        </p:nvSpPr>
        <p:spPr bwMode="auto">
          <a:xfrm>
            <a:off x="6239219" y="4228796"/>
            <a:ext cx="535226" cy="731222"/>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4" name="Rectangle 210"/>
          <p:cNvSpPr>
            <a:spLocks noChangeArrowheads="1"/>
          </p:cNvSpPr>
          <p:nvPr/>
        </p:nvSpPr>
        <p:spPr bwMode="auto">
          <a:xfrm>
            <a:off x="6873520" y="3018344"/>
            <a:ext cx="76461" cy="1486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5" name="Rectangle 211"/>
          <p:cNvSpPr>
            <a:spLocks noChangeArrowheads="1"/>
          </p:cNvSpPr>
          <p:nvPr/>
        </p:nvSpPr>
        <p:spPr bwMode="auto">
          <a:xfrm>
            <a:off x="7043674" y="3018344"/>
            <a:ext cx="77538" cy="14861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6" name="Rectangle 212"/>
          <p:cNvSpPr>
            <a:spLocks noChangeArrowheads="1"/>
          </p:cNvSpPr>
          <p:nvPr/>
        </p:nvSpPr>
        <p:spPr bwMode="auto">
          <a:xfrm>
            <a:off x="7213826" y="3018344"/>
            <a:ext cx="77538" cy="14861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7" name="Rectangle 213"/>
          <p:cNvSpPr>
            <a:spLocks noChangeArrowheads="1"/>
          </p:cNvSpPr>
          <p:nvPr/>
        </p:nvSpPr>
        <p:spPr bwMode="auto">
          <a:xfrm>
            <a:off x="7385054" y="3018344"/>
            <a:ext cx="76461" cy="1486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8" name="Rectangle 214"/>
          <p:cNvSpPr>
            <a:spLocks noChangeArrowheads="1"/>
          </p:cNvSpPr>
          <p:nvPr/>
        </p:nvSpPr>
        <p:spPr bwMode="auto">
          <a:xfrm>
            <a:off x="6873520" y="3242343"/>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49" name="Rectangle 215"/>
          <p:cNvSpPr>
            <a:spLocks noChangeArrowheads="1"/>
          </p:cNvSpPr>
          <p:nvPr/>
        </p:nvSpPr>
        <p:spPr bwMode="auto">
          <a:xfrm>
            <a:off x="7043674" y="3242343"/>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0" name="Rectangle 216"/>
          <p:cNvSpPr>
            <a:spLocks noChangeArrowheads="1"/>
          </p:cNvSpPr>
          <p:nvPr/>
        </p:nvSpPr>
        <p:spPr bwMode="auto">
          <a:xfrm>
            <a:off x="7213826" y="3242343"/>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1" name="Rectangle 217"/>
          <p:cNvSpPr>
            <a:spLocks noChangeArrowheads="1"/>
          </p:cNvSpPr>
          <p:nvPr/>
        </p:nvSpPr>
        <p:spPr bwMode="auto">
          <a:xfrm>
            <a:off x="7385054" y="3242343"/>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2" name="Rectangle 218"/>
          <p:cNvSpPr>
            <a:spLocks noChangeArrowheads="1"/>
          </p:cNvSpPr>
          <p:nvPr/>
        </p:nvSpPr>
        <p:spPr bwMode="auto">
          <a:xfrm>
            <a:off x="6873520" y="3463112"/>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3" name="Rectangle 219"/>
          <p:cNvSpPr>
            <a:spLocks noChangeArrowheads="1"/>
          </p:cNvSpPr>
          <p:nvPr/>
        </p:nvSpPr>
        <p:spPr bwMode="auto">
          <a:xfrm>
            <a:off x="7043674" y="346311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4" name="Rectangle 220"/>
          <p:cNvSpPr>
            <a:spLocks noChangeArrowheads="1"/>
          </p:cNvSpPr>
          <p:nvPr/>
        </p:nvSpPr>
        <p:spPr bwMode="auto">
          <a:xfrm>
            <a:off x="7213826" y="346311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5" name="Rectangle 221"/>
          <p:cNvSpPr>
            <a:spLocks noChangeArrowheads="1"/>
          </p:cNvSpPr>
          <p:nvPr/>
        </p:nvSpPr>
        <p:spPr bwMode="auto">
          <a:xfrm>
            <a:off x="7385054" y="346311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6" name="Rectangle 222"/>
          <p:cNvSpPr>
            <a:spLocks noChangeArrowheads="1"/>
          </p:cNvSpPr>
          <p:nvPr/>
        </p:nvSpPr>
        <p:spPr bwMode="auto">
          <a:xfrm>
            <a:off x="6873520" y="3687108"/>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7" name="Rectangle 223"/>
          <p:cNvSpPr>
            <a:spLocks noChangeArrowheads="1"/>
          </p:cNvSpPr>
          <p:nvPr/>
        </p:nvSpPr>
        <p:spPr bwMode="auto">
          <a:xfrm>
            <a:off x="7043674" y="3687108"/>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8" name="Rectangle 224"/>
          <p:cNvSpPr>
            <a:spLocks noChangeArrowheads="1"/>
          </p:cNvSpPr>
          <p:nvPr/>
        </p:nvSpPr>
        <p:spPr bwMode="auto">
          <a:xfrm>
            <a:off x="7213826" y="3687108"/>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59" name="Rectangle 225"/>
          <p:cNvSpPr>
            <a:spLocks noChangeArrowheads="1"/>
          </p:cNvSpPr>
          <p:nvPr/>
        </p:nvSpPr>
        <p:spPr bwMode="auto">
          <a:xfrm>
            <a:off x="7385054" y="3687108"/>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0" name="Rectangle 226"/>
          <p:cNvSpPr>
            <a:spLocks noChangeArrowheads="1"/>
          </p:cNvSpPr>
          <p:nvPr/>
        </p:nvSpPr>
        <p:spPr bwMode="auto">
          <a:xfrm>
            <a:off x="6873520" y="3908954"/>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 name="Rectangle 228"/>
          <p:cNvSpPr>
            <a:spLocks noChangeArrowheads="1"/>
          </p:cNvSpPr>
          <p:nvPr/>
        </p:nvSpPr>
        <p:spPr bwMode="auto">
          <a:xfrm>
            <a:off x="7043674" y="3908954"/>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 name="Rectangle 229"/>
          <p:cNvSpPr>
            <a:spLocks noChangeArrowheads="1"/>
          </p:cNvSpPr>
          <p:nvPr/>
        </p:nvSpPr>
        <p:spPr bwMode="auto">
          <a:xfrm>
            <a:off x="7213826" y="3908954"/>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2" name="Rectangle 230"/>
          <p:cNvSpPr>
            <a:spLocks noChangeArrowheads="1"/>
          </p:cNvSpPr>
          <p:nvPr/>
        </p:nvSpPr>
        <p:spPr bwMode="auto">
          <a:xfrm>
            <a:off x="7385054" y="3908954"/>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3" name="Rectangle 231"/>
          <p:cNvSpPr>
            <a:spLocks noChangeArrowheads="1"/>
          </p:cNvSpPr>
          <p:nvPr/>
        </p:nvSpPr>
        <p:spPr bwMode="auto">
          <a:xfrm>
            <a:off x="6873520" y="4129718"/>
            <a:ext cx="76461" cy="14969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4" name="Rectangle 232"/>
          <p:cNvSpPr>
            <a:spLocks noChangeArrowheads="1"/>
          </p:cNvSpPr>
          <p:nvPr/>
        </p:nvSpPr>
        <p:spPr bwMode="auto">
          <a:xfrm>
            <a:off x="7043674" y="4129718"/>
            <a:ext cx="77538" cy="14969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5" name="Rectangle 233"/>
          <p:cNvSpPr>
            <a:spLocks noChangeArrowheads="1"/>
          </p:cNvSpPr>
          <p:nvPr/>
        </p:nvSpPr>
        <p:spPr bwMode="auto">
          <a:xfrm>
            <a:off x="7213826" y="4129718"/>
            <a:ext cx="77538" cy="149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6" name="Rectangle 234"/>
          <p:cNvSpPr>
            <a:spLocks noChangeArrowheads="1"/>
          </p:cNvSpPr>
          <p:nvPr/>
        </p:nvSpPr>
        <p:spPr bwMode="auto">
          <a:xfrm>
            <a:off x="7385054" y="4129718"/>
            <a:ext cx="76461" cy="149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7" name="Rectangle 235"/>
          <p:cNvSpPr>
            <a:spLocks noChangeArrowheads="1"/>
          </p:cNvSpPr>
          <p:nvPr/>
        </p:nvSpPr>
        <p:spPr bwMode="auto">
          <a:xfrm>
            <a:off x="6873520" y="4353716"/>
            <a:ext cx="76461"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8" name="Rectangle 236"/>
          <p:cNvSpPr>
            <a:spLocks noChangeArrowheads="1"/>
          </p:cNvSpPr>
          <p:nvPr/>
        </p:nvSpPr>
        <p:spPr bwMode="auto">
          <a:xfrm>
            <a:off x="7043674" y="4353716"/>
            <a:ext cx="77538"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99" name="Rectangle 237"/>
          <p:cNvSpPr>
            <a:spLocks noChangeArrowheads="1"/>
          </p:cNvSpPr>
          <p:nvPr/>
        </p:nvSpPr>
        <p:spPr bwMode="auto">
          <a:xfrm>
            <a:off x="7213826" y="4353716"/>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0" name="Rectangle 238"/>
          <p:cNvSpPr>
            <a:spLocks noChangeArrowheads="1"/>
          </p:cNvSpPr>
          <p:nvPr/>
        </p:nvSpPr>
        <p:spPr bwMode="auto">
          <a:xfrm>
            <a:off x="7385054" y="4353716"/>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1" name="Rectangle 239"/>
          <p:cNvSpPr>
            <a:spLocks noChangeArrowheads="1"/>
          </p:cNvSpPr>
          <p:nvPr/>
        </p:nvSpPr>
        <p:spPr bwMode="auto">
          <a:xfrm>
            <a:off x="6295221" y="4353716"/>
            <a:ext cx="77538" cy="14753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2" name="Rectangle 240"/>
          <p:cNvSpPr>
            <a:spLocks noChangeArrowheads="1"/>
          </p:cNvSpPr>
          <p:nvPr/>
        </p:nvSpPr>
        <p:spPr bwMode="auto">
          <a:xfrm>
            <a:off x="6465372" y="4353716"/>
            <a:ext cx="77538"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3" name="Rectangle 241"/>
          <p:cNvSpPr>
            <a:spLocks noChangeArrowheads="1"/>
          </p:cNvSpPr>
          <p:nvPr/>
        </p:nvSpPr>
        <p:spPr bwMode="auto">
          <a:xfrm>
            <a:off x="6636600" y="4353716"/>
            <a:ext cx="76461" cy="1475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4" name="Rectangle 242"/>
          <p:cNvSpPr>
            <a:spLocks noChangeArrowheads="1"/>
          </p:cNvSpPr>
          <p:nvPr/>
        </p:nvSpPr>
        <p:spPr bwMode="auto">
          <a:xfrm>
            <a:off x="6295221" y="457556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5" name="Rectangle 243"/>
          <p:cNvSpPr>
            <a:spLocks noChangeArrowheads="1"/>
          </p:cNvSpPr>
          <p:nvPr/>
        </p:nvSpPr>
        <p:spPr bwMode="auto">
          <a:xfrm>
            <a:off x="6465372" y="4575562"/>
            <a:ext cx="77538" cy="146460"/>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6" name="Rectangle 244"/>
          <p:cNvSpPr>
            <a:spLocks noChangeArrowheads="1"/>
          </p:cNvSpPr>
          <p:nvPr/>
        </p:nvSpPr>
        <p:spPr bwMode="auto">
          <a:xfrm>
            <a:off x="6636600" y="457556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07" name="Rectangle 245"/>
          <p:cNvSpPr>
            <a:spLocks noChangeArrowheads="1"/>
          </p:cNvSpPr>
          <p:nvPr/>
        </p:nvSpPr>
        <p:spPr bwMode="auto">
          <a:xfrm>
            <a:off x="6873520" y="4575562"/>
            <a:ext cx="76461"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1" name="Rectangle 246"/>
          <p:cNvSpPr>
            <a:spLocks noChangeArrowheads="1"/>
          </p:cNvSpPr>
          <p:nvPr/>
        </p:nvSpPr>
        <p:spPr bwMode="auto">
          <a:xfrm>
            <a:off x="7043674" y="4575562"/>
            <a:ext cx="77538"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5" name="Rectangle 247"/>
          <p:cNvSpPr>
            <a:spLocks noChangeArrowheads="1"/>
          </p:cNvSpPr>
          <p:nvPr/>
        </p:nvSpPr>
        <p:spPr bwMode="auto">
          <a:xfrm>
            <a:off x="7213826" y="4575562"/>
            <a:ext cx="77538" cy="1464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6" name="Rectangle 248"/>
          <p:cNvSpPr>
            <a:spLocks noChangeArrowheads="1"/>
          </p:cNvSpPr>
          <p:nvPr/>
        </p:nvSpPr>
        <p:spPr bwMode="auto">
          <a:xfrm>
            <a:off x="7385054" y="4575562"/>
            <a:ext cx="76461" cy="146460"/>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7" name="Rectangle 249"/>
          <p:cNvSpPr>
            <a:spLocks noChangeArrowheads="1"/>
          </p:cNvSpPr>
          <p:nvPr/>
        </p:nvSpPr>
        <p:spPr bwMode="auto">
          <a:xfrm>
            <a:off x="7213826" y="2718964"/>
            <a:ext cx="247690" cy="144306"/>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8" name="Rectangle 250"/>
          <p:cNvSpPr>
            <a:spLocks noChangeArrowheads="1"/>
          </p:cNvSpPr>
          <p:nvPr/>
        </p:nvSpPr>
        <p:spPr bwMode="auto">
          <a:xfrm>
            <a:off x="6949981" y="2626347"/>
            <a:ext cx="50615" cy="23692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pic>
        <p:nvPicPr>
          <p:cNvPr id="906" name="Picture 905"/>
          <p:cNvPicPr>
            <a:picLocks noChangeAspect="1"/>
          </p:cNvPicPr>
          <p:nvPr/>
        </p:nvPicPr>
        <p:blipFill>
          <a:blip r:embed="rId6"/>
          <a:stretch>
            <a:fillRect/>
          </a:stretch>
        </p:blipFill>
        <p:spPr>
          <a:xfrm>
            <a:off x="8000224" y="3282159"/>
            <a:ext cx="663656" cy="1785688"/>
          </a:xfrm>
          <a:prstGeom prst="rect">
            <a:avLst/>
          </a:prstGeom>
        </p:spPr>
      </p:pic>
      <p:grpSp>
        <p:nvGrpSpPr>
          <p:cNvPr id="1065" name="Group 253"/>
          <p:cNvGrpSpPr>
            <a:grpSpLocks noChangeAspect="1"/>
          </p:cNvGrpSpPr>
          <p:nvPr/>
        </p:nvGrpSpPr>
        <p:grpSpPr bwMode="auto">
          <a:xfrm>
            <a:off x="10481758" y="3613658"/>
            <a:ext cx="1307915" cy="1439659"/>
            <a:chOff x="6861" y="-1143"/>
            <a:chExt cx="824" cy="907"/>
          </a:xfrm>
        </p:grpSpPr>
        <p:sp>
          <p:nvSpPr>
            <p:cNvPr id="1066"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7"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8"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69"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0"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1"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2"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3"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4"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5"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6"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7"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8"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79"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0"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1"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2"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3"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4"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5"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6"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87"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6"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7"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8"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9"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0"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1"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2"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3"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4"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8"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9"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0"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1"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2"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3"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4"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5"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pic>
        <p:nvPicPr>
          <p:cNvPr id="948" name="Picture 947"/>
          <p:cNvPicPr>
            <a:picLocks noChangeAspect="1"/>
          </p:cNvPicPr>
          <p:nvPr/>
        </p:nvPicPr>
        <p:blipFill>
          <a:blip r:embed="rId7"/>
          <a:stretch>
            <a:fillRect/>
          </a:stretch>
        </p:blipFill>
        <p:spPr>
          <a:xfrm>
            <a:off x="5443763" y="2577886"/>
            <a:ext cx="924693" cy="2359559"/>
          </a:xfrm>
          <a:prstGeom prst="rect">
            <a:avLst/>
          </a:prstGeom>
        </p:spPr>
      </p:pic>
      <p:pic>
        <p:nvPicPr>
          <p:cNvPr id="952" name="Picture 951"/>
          <p:cNvPicPr>
            <a:picLocks noChangeAspect="1"/>
          </p:cNvPicPr>
          <p:nvPr/>
        </p:nvPicPr>
        <p:blipFill>
          <a:blip r:embed="rId8"/>
          <a:stretch>
            <a:fillRect/>
          </a:stretch>
        </p:blipFill>
        <p:spPr>
          <a:xfrm>
            <a:off x="2124338" y="3643857"/>
            <a:ext cx="1077228" cy="1304812"/>
          </a:xfrm>
          <a:prstGeom prst="rect">
            <a:avLst/>
          </a:prstGeom>
        </p:spPr>
      </p:pic>
      <p:sp>
        <p:nvSpPr>
          <p:cNvPr id="1009" name="Chord 1008"/>
          <p:cNvSpPr/>
          <p:nvPr/>
        </p:nvSpPr>
        <p:spPr bwMode="auto">
          <a:xfrm rot="5400000">
            <a:off x="5240013" y="2938666"/>
            <a:ext cx="4530490" cy="5964310"/>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1010" name="Chord 1009"/>
          <p:cNvSpPr/>
          <p:nvPr/>
        </p:nvSpPr>
        <p:spPr bwMode="auto">
          <a:xfrm rot="5400000">
            <a:off x="8322615" y="3430544"/>
            <a:ext cx="3616821" cy="4761482"/>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1008" name="Chord 1007"/>
          <p:cNvSpPr/>
          <p:nvPr/>
        </p:nvSpPr>
        <p:spPr bwMode="auto">
          <a:xfrm rot="5400000">
            <a:off x="551943" y="3177357"/>
            <a:ext cx="4530490" cy="5964310"/>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2" name="Title 1"/>
          <p:cNvSpPr>
            <a:spLocks noGrp="1"/>
          </p:cNvSpPr>
          <p:nvPr>
            <p:ph type="title"/>
          </p:nvPr>
        </p:nvSpPr>
        <p:spPr/>
        <p:txBody>
          <a:bodyPr/>
          <a:lstStyle/>
          <a:p>
            <a:pPr>
              <a:tabLst>
                <a:tab pos="4001418" algn="l"/>
              </a:tabLst>
            </a:pPr>
            <a:r>
              <a:rPr lang="en-US" dirty="0">
                <a:solidFill>
                  <a:schemeClr val="tx1"/>
                </a:solidFill>
              </a:rPr>
              <a:t>Opportunity</a:t>
            </a:r>
          </a:p>
        </p:txBody>
      </p:sp>
      <p:sp>
        <p:nvSpPr>
          <p:cNvPr id="746" name="Freeform 858"/>
          <p:cNvSpPr>
            <a:spLocks/>
          </p:cNvSpPr>
          <p:nvPr/>
        </p:nvSpPr>
        <p:spPr bwMode="auto">
          <a:xfrm>
            <a:off x="9380235" y="4045057"/>
            <a:ext cx="82539" cy="863477"/>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5" name="Rectangle 887"/>
          <p:cNvSpPr>
            <a:spLocks noChangeArrowheads="1"/>
          </p:cNvSpPr>
          <p:nvPr/>
        </p:nvSpPr>
        <p:spPr bwMode="auto">
          <a:xfrm>
            <a:off x="8213589" y="4784727"/>
            <a:ext cx="1111093"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6" name="Rectangle 888"/>
          <p:cNvSpPr>
            <a:spLocks noChangeArrowheads="1"/>
          </p:cNvSpPr>
          <p:nvPr/>
        </p:nvSpPr>
        <p:spPr bwMode="auto">
          <a:xfrm>
            <a:off x="8213589" y="4922820"/>
            <a:ext cx="1111093"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7" name="Rectangle 889"/>
          <p:cNvSpPr>
            <a:spLocks noChangeArrowheads="1"/>
          </p:cNvSpPr>
          <p:nvPr/>
        </p:nvSpPr>
        <p:spPr bwMode="auto">
          <a:xfrm>
            <a:off x="8213587" y="5135514"/>
            <a:ext cx="44445"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8" name="Rectangle 890"/>
          <p:cNvSpPr>
            <a:spLocks noChangeArrowheads="1"/>
          </p:cNvSpPr>
          <p:nvPr/>
        </p:nvSpPr>
        <p:spPr bwMode="auto">
          <a:xfrm>
            <a:off x="8288191" y="4799013"/>
            <a:ext cx="47618"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9" name="Rectangle 891"/>
          <p:cNvSpPr>
            <a:spLocks noChangeArrowheads="1"/>
          </p:cNvSpPr>
          <p:nvPr/>
        </p:nvSpPr>
        <p:spPr bwMode="auto">
          <a:xfrm>
            <a:off x="9200873" y="4799013"/>
            <a:ext cx="44445"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0" name="Rectangle 892"/>
          <p:cNvSpPr>
            <a:spLocks noChangeArrowheads="1"/>
          </p:cNvSpPr>
          <p:nvPr/>
        </p:nvSpPr>
        <p:spPr bwMode="auto">
          <a:xfrm>
            <a:off x="9277064" y="5135514"/>
            <a:ext cx="47618"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1" name="Rectangle 893"/>
          <p:cNvSpPr>
            <a:spLocks noChangeArrowheads="1"/>
          </p:cNvSpPr>
          <p:nvPr/>
        </p:nvSpPr>
        <p:spPr bwMode="auto">
          <a:xfrm>
            <a:off x="8213589" y="5121231"/>
            <a:ext cx="1111093" cy="9364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2" name="Rectangle 894"/>
          <p:cNvSpPr>
            <a:spLocks noChangeArrowheads="1"/>
          </p:cNvSpPr>
          <p:nvPr/>
        </p:nvSpPr>
        <p:spPr bwMode="auto">
          <a:xfrm>
            <a:off x="1310529" y="4784727"/>
            <a:ext cx="1112680"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3" name="Rectangle 895"/>
          <p:cNvSpPr>
            <a:spLocks noChangeArrowheads="1"/>
          </p:cNvSpPr>
          <p:nvPr/>
        </p:nvSpPr>
        <p:spPr bwMode="auto">
          <a:xfrm>
            <a:off x="1310529" y="4922820"/>
            <a:ext cx="1112680" cy="88888"/>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4" name="Rectangle 896"/>
          <p:cNvSpPr>
            <a:spLocks noChangeArrowheads="1"/>
          </p:cNvSpPr>
          <p:nvPr/>
        </p:nvSpPr>
        <p:spPr bwMode="auto">
          <a:xfrm>
            <a:off x="1310531" y="5135514"/>
            <a:ext cx="47618"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5" name="Rectangle 897"/>
          <p:cNvSpPr>
            <a:spLocks noChangeArrowheads="1"/>
          </p:cNvSpPr>
          <p:nvPr/>
        </p:nvSpPr>
        <p:spPr bwMode="auto">
          <a:xfrm>
            <a:off x="1389892" y="4799013"/>
            <a:ext cx="44445"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6" name="Rectangle 898"/>
          <p:cNvSpPr>
            <a:spLocks noChangeArrowheads="1"/>
          </p:cNvSpPr>
          <p:nvPr/>
        </p:nvSpPr>
        <p:spPr bwMode="auto">
          <a:xfrm>
            <a:off x="2299404" y="4799013"/>
            <a:ext cx="47618" cy="5333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7" name="Rectangle 899"/>
          <p:cNvSpPr>
            <a:spLocks noChangeArrowheads="1"/>
          </p:cNvSpPr>
          <p:nvPr/>
        </p:nvSpPr>
        <p:spPr bwMode="auto">
          <a:xfrm>
            <a:off x="2378764" y="5135514"/>
            <a:ext cx="44445" cy="27459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8" name="Rectangle 900"/>
          <p:cNvSpPr>
            <a:spLocks noChangeArrowheads="1"/>
          </p:cNvSpPr>
          <p:nvPr/>
        </p:nvSpPr>
        <p:spPr bwMode="auto">
          <a:xfrm>
            <a:off x="1310529" y="5121231"/>
            <a:ext cx="1112680" cy="9364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9" name="Oval 901"/>
          <p:cNvSpPr>
            <a:spLocks noChangeArrowheads="1"/>
          </p:cNvSpPr>
          <p:nvPr/>
        </p:nvSpPr>
        <p:spPr bwMode="auto">
          <a:xfrm>
            <a:off x="8151684" y="4310132"/>
            <a:ext cx="103173" cy="999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0" name="Freeform 902"/>
          <p:cNvSpPr>
            <a:spLocks noEditPoints="1"/>
          </p:cNvSpPr>
          <p:nvPr/>
        </p:nvSpPr>
        <p:spPr bwMode="auto">
          <a:xfrm>
            <a:off x="7992958" y="3979979"/>
            <a:ext cx="306344" cy="1434896"/>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1" name="Oval 903"/>
          <p:cNvSpPr>
            <a:spLocks noChangeArrowheads="1"/>
          </p:cNvSpPr>
          <p:nvPr/>
        </p:nvSpPr>
        <p:spPr bwMode="auto">
          <a:xfrm>
            <a:off x="1169263" y="4310132"/>
            <a:ext cx="99999" cy="999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2" name="Freeform 904"/>
          <p:cNvSpPr>
            <a:spLocks noEditPoints="1"/>
          </p:cNvSpPr>
          <p:nvPr/>
        </p:nvSpPr>
        <p:spPr bwMode="auto">
          <a:xfrm>
            <a:off x="1008947" y="3979979"/>
            <a:ext cx="304757" cy="1434896"/>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3" name="Freeform 905"/>
          <p:cNvSpPr>
            <a:spLocks/>
          </p:cNvSpPr>
          <p:nvPr/>
        </p:nvSpPr>
        <p:spPr bwMode="auto">
          <a:xfrm>
            <a:off x="2648603" y="5167261"/>
            <a:ext cx="271424" cy="236504"/>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4" name="Freeform 906"/>
          <p:cNvSpPr>
            <a:spLocks/>
          </p:cNvSpPr>
          <p:nvPr/>
        </p:nvSpPr>
        <p:spPr bwMode="auto">
          <a:xfrm>
            <a:off x="2786695" y="5265670"/>
            <a:ext cx="268250" cy="13809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5" name="Freeform 907"/>
          <p:cNvSpPr>
            <a:spLocks/>
          </p:cNvSpPr>
          <p:nvPr/>
        </p:nvSpPr>
        <p:spPr bwMode="auto">
          <a:xfrm>
            <a:off x="2453366" y="5327575"/>
            <a:ext cx="147618" cy="76189"/>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6" name="Freeform 908"/>
          <p:cNvSpPr>
            <a:spLocks/>
          </p:cNvSpPr>
          <p:nvPr/>
        </p:nvSpPr>
        <p:spPr bwMode="auto">
          <a:xfrm>
            <a:off x="2154960" y="4749807"/>
            <a:ext cx="82539" cy="1746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7" name="Freeform 909"/>
          <p:cNvSpPr>
            <a:spLocks/>
          </p:cNvSpPr>
          <p:nvPr/>
        </p:nvSpPr>
        <p:spPr bwMode="auto">
          <a:xfrm>
            <a:off x="2267657" y="4754570"/>
            <a:ext cx="28571" cy="26983"/>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8" name="Freeform 910"/>
          <p:cNvSpPr>
            <a:spLocks/>
          </p:cNvSpPr>
          <p:nvPr/>
        </p:nvSpPr>
        <p:spPr bwMode="auto">
          <a:xfrm>
            <a:off x="2267657" y="4754570"/>
            <a:ext cx="28571" cy="26983"/>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9" name="Freeform 911"/>
          <p:cNvSpPr>
            <a:spLocks/>
          </p:cNvSpPr>
          <p:nvPr/>
        </p:nvSpPr>
        <p:spPr bwMode="auto">
          <a:xfrm>
            <a:off x="2281942" y="4754570"/>
            <a:ext cx="26984" cy="26983"/>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0" name="Freeform 912"/>
          <p:cNvSpPr>
            <a:spLocks/>
          </p:cNvSpPr>
          <p:nvPr/>
        </p:nvSpPr>
        <p:spPr bwMode="auto">
          <a:xfrm>
            <a:off x="2281942" y="4754570"/>
            <a:ext cx="26984" cy="26983"/>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1" name="Freeform 913"/>
          <p:cNvSpPr>
            <a:spLocks/>
          </p:cNvSpPr>
          <p:nvPr/>
        </p:nvSpPr>
        <p:spPr bwMode="auto">
          <a:xfrm>
            <a:off x="2281941" y="4778378"/>
            <a:ext cx="23810"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2" name="Freeform 914"/>
          <p:cNvSpPr>
            <a:spLocks/>
          </p:cNvSpPr>
          <p:nvPr/>
        </p:nvSpPr>
        <p:spPr bwMode="auto">
          <a:xfrm>
            <a:off x="2296228" y="4778378"/>
            <a:ext cx="23810"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3" name="Freeform 915"/>
          <p:cNvSpPr>
            <a:spLocks/>
          </p:cNvSpPr>
          <p:nvPr/>
        </p:nvSpPr>
        <p:spPr bwMode="auto">
          <a:xfrm>
            <a:off x="2216865" y="4633935"/>
            <a:ext cx="123807" cy="126982"/>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4" name="Freeform 916"/>
          <p:cNvSpPr>
            <a:spLocks/>
          </p:cNvSpPr>
          <p:nvPr/>
        </p:nvSpPr>
        <p:spPr bwMode="auto">
          <a:xfrm>
            <a:off x="2216864" y="4672031"/>
            <a:ext cx="88888" cy="85713"/>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5" name="Oval 917"/>
          <p:cNvSpPr>
            <a:spLocks noChangeArrowheads="1"/>
          </p:cNvSpPr>
          <p:nvPr/>
        </p:nvSpPr>
        <p:spPr bwMode="auto">
          <a:xfrm>
            <a:off x="2313687" y="4664095"/>
            <a:ext cx="6350" cy="7936"/>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6" name="Freeform 918"/>
          <p:cNvSpPr>
            <a:spLocks/>
          </p:cNvSpPr>
          <p:nvPr/>
        </p:nvSpPr>
        <p:spPr bwMode="auto">
          <a:xfrm>
            <a:off x="2281942" y="4754568"/>
            <a:ext cx="11112" cy="9524"/>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7" name="Freeform 919"/>
          <p:cNvSpPr>
            <a:spLocks/>
          </p:cNvSpPr>
          <p:nvPr/>
        </p:nvSpPr>
        <p:spPr bwMode="auto">
          <a:xfrm>
            <a:off x="2267658" y="4754569"/>
            <a:ext cx="11112" cy="12698"/>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2" name="AutoShape 921"/>
          <p:cNvSpPr>
            <a:spLocks noChangeAspect="1" noChangeArrowheads="1" noTextEdit="1"/>
          </p:cNvSpPr>
          <p:nvPr/>
        </p:nvSpPr>
        <p:spPr bwMode="auto">
          <a:xfrm>
            <a:off x="-26119" y="5389284"/>
            <a:ext cx="12461695" cy="161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3" name="Rectangle 923"/>
          <p:cNvSpPr>
            <a:spLocks noChangeArrowheads="1"/>
          </p:cNvSpPr>
          <p:nvPr/>
        </p:nvSpPr>
        <p:spPr bwMode="auto">
          <a:xfrm>
            <a:off x="-21355" y="5414681"/>
            <a:ext cx="12461695" cy="1593625"/>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14" name="Rectangle 924"/>
          <p:cNvSpPr>
            <a:spLocks noChangeArrowheads="1"/>
          </p:cNvSpPr>
          <p:nvPr/>
        </p:nvSpPr>
        <p:spPr bwMode="auto">
          <a:xfrm>
            <a:off x="-21355" y="5394047"/>
            <a:ext cx="12461695" cy="4444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451" name="Group 450"/>
          <p:cNvGrpSpPr/>
          <p:nvPr/>
        </p:nvGrpSpPr>
        <p:grpSpPr>
          <a:xfrm>
            <a:off x="2383527" y="4581213"/>
            <a:ext cx="641147" cy="2004873"/>
            <a:chOff x="5700713" y="1539875"/>
            <a:chExt cx="787400" cy="2462213"/>
          </a:xfrm>
        </p:grpSpPr>
        <p:sp>
          <p:nvSpPr>
            <p:cNvPr id="154"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5"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6"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7"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8"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9"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0"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1"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2"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3"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4"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5"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6"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7"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8"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9"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0"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1"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2"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3"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4"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5"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9"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0"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1"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2"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3"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4"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5"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6"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7"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8"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9"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0"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1"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2"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3"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4"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5"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6"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329" name="Group 328"/>
          <p:cNvGrpSpPr/>
          <p:nvPr/>
        </p:nvGrpSpPr>
        <p:grpSpPr>
          <a:xfrm>
            <a:off x="637152" y="4394607"/>
            <a:ext cx="797835" cy="2226825"/>
            <a:chOff x="692150" y="1233488"/>
            <a:chExt cx="569913" cy="1590675"/>
          </a:xfrm>
        </p:grpSpPr>
        <p:sp>
          <p:nvSpPr>
            <p:cNvPr id="2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3" name="Group 2"/>
          <p:cNvGrpSpPr/>
          <p:nvPr/>
        </p:nvGrpSpPr>
        <p:grpSpPr>
          <a:xfrm flipH="1">
            <a:off x="8928966" y="4423767"/>
            <a:ext cx="600269" cy="1034457"/>
            <a:chOff x="3834238" y="7433895"/>
            <a:chExt cx="714537" cy="1231379"/>
          </a:xfrm>
        </p:grpSpPr>
        <p:sp>
          <p:nvSpPr>
            <p:cNvPr id="332"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3"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4"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5"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6"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7"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8"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39"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0"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1"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2"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43"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0"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1"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2"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3"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4"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5"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6"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367"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
        <p:nvSpPr>
          <p:cNvPr id="524" name="AutoShape 445"/>
          <p:cNvSpPr>
            <a:spLocks noChangeAspect="1" noChangeArrowheads="1" noTextEdit="1"/>
          </p:cNvSpPr>
          <p:nvPr/>
        </p:nvSpPr>
        <p:spPr bwMode="auto">
          <a:xfrm>
            <a:off x="4683087" y="10518255"/>
            <a:ext cx="688877" cy="2569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666" name="Group 665"/>
          <p:cNvGrpSpPr/>
          <p:nvPr/>
        </p:nvGrpSpPr>
        <p:grpSpPr>
          <a:xfrm>
            <a:off x="1571377" y="4510444"/>
            <a:ext cx="340260" cy="998883"/>
            <a:chOff x="11253788" y="1879600"/>
            <a:chExt cx="641349" cy="1882775"/>
          </a:xfrm>
        </p:grpSpPr>
        <p:sp>
          <p:nvSpPr>
            <p:cNvPr id="621"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2"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3"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4"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5"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6"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7"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8"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29"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0"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1"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2"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3"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4"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5"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6"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7"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8"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39"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0"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1"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2"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3"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4"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5"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6"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7"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8"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49"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0"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1"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2"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3"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4"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5"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6"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7"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8"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59"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0"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1"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2"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3"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4"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65"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717" name="Group 716"/>
          <p:cNvGrpSpPr/>
          <p:nvPr/>
        </p:nvGrpSpPr>
        <p:grpSpPr>
          <a:xfrm>
            <a:off x="8375683" y="4532808"/>
            <a:ext cx="1750765" cy="1784096"/>
            <a:chOff x="6427788" y="4373563"/>
            <a:chExt cx="1751013" cy="1784349"/>
          </a:xfrm>
        </p:grpSpPr>
        <p:sp>
          <p:nvSpPr>
            <p:cNvPr id="670"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1"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2"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3"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4"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5"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6"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7"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8"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79"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0"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1"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2"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3"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4"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5"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6"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7"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8"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89"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0"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1"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2"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3"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4"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5"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6"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7"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8"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9"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0"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1"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2"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3"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4"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5"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6"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7"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8"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9"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0"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1"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2"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3"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4"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5"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6"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26" name="Group 25"/>
          <p:cNvGrpSpPr/>
          <p:nvPr/>
        </p:nvGrpSpPr>
        <p:grpSpPr>
          <a:xfrm>
            <a:off x="10213339" y="4514992"/>
            <a:ext cx="383900" cy="1855299"/>
            <a:chOff x="10313988" y="4237038"/>
            <a:chExt cx="474662" cy="2293937"/>
          </a:xfrm>
        </p:grpSpPr>
        <p:sp>
          <p:nvSpPr>
            <p:cNvPr id="6" name="Oval 5"/>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 name="Freeform 8"/>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0" name="Freeform 9"/>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1" name="Oval 10"/>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2" name="Freeform 11"/>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3" name="Rectangle 12"/>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4" name="Freeform 13"/>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5" name="Freeform 14"/>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6" name="Freeform 15"/>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7" name="Freeform 16"/>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8" name="Freeform 17"/>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19" name="Oval 18"/>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0" name="Freeform 19"/>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1" name="Freeform 20"/>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nvGrpSpPr>
            <p:cNvPr id="25" name="Group 24"/>
            <p:cNvGrpSpPr/>
            <p:nvPr/>
          </p:nvGrpSpPr>
          <p:grpSpPr>
            <a:xfrm rot="16200000">
              <a:off x="10403714" y="5256502"/>
              <a:ext cx="409575" cy="188912"/>
              <a:chOff x="10104438" y="5100638"/>
              <a:chExt cx="409575" cy="188912"/>
            </a:xfrm>
          </p:grpSpPr>
          <p:sp>
            <p:nvSpPr>
              <p:cNvPr id="7" name="Freeform 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22" name="Freeform 21"/>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grpSp>
        <p:nvGrpSpPr>
          <p:cNvPr id="755" name="Group 754"/>
          <p:cNvGrpSpPr/>
          <p:nvPr/>
        </p:nvGrpSpPr>
        <p:grpSpPr>
          <a:xfrm>
            <a:off x="11311807" y="4505874"/>
            <a:ext cx="462013" cy="1516982"/>
            <a:chOff x="4754563" y="4254500"/>
            <a:chExt cx="688975" cy="2262188"/>
          </a:xfrm>
        </p:grpSpPr>
        <p:sp>
          <p:nvSpPr>
            <p:cNvPr id="756"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7"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8"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9"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0"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1"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2"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3"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4"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5"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6"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7"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8"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9"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0"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1"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2"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3"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4"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8"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9"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0"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1"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2"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3"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4"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5"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6"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7"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8"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9"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0"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1"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2"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3"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4"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5"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6"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7"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8"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9"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0"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919" name="Group 918"/>
          <p:cNvGrpSpPr/>
          <p:nvPr/>
        </p:nvGrpSpPr>
        <p:grpSpPr>
          <a:xfrm>
            <a:off x="3419732" y="3205216"/>
            <a:ext cx="5352538" cy="1474293"/>
            <a:chOff x="3384649" y="2749805"/>
            <a:chExt cx="5353297" cy="1474502"/>
          </a:xfrm>
        </p:grpSpPr>
        <p:sp>
          <p:nvSpPr>
            <p:cNvPr id="918" name="Rectangle 917"/>
            <p:cNvSpPr/>
            <p:nvPr/>
          </p:nvSpPr>
          <p:spPr bwMode="auto">
            <a:xfrm>
              <a:off x="3384649" y="2749805"/>
              <a:ext cx="5353297" cy="1474502"/>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51"/>
              <a:endParaRPr lang="en-US" sz="800" kern="0" dirty="0">
                <a:solidFill>
                  <a:schemeClr val="tx1"/>
                </a:solidFill>
                <a:ea typeface="Segoe UI" pitchFamily="34" charset="0"/>
                <a:cs typeface="Segoe UI" pitchFamily="34" charset="0"/>
              </a:endParaRPr>
            </a:p>
          </p:txBody>
        </p:sp>
        <p:sp>
          <p:nvSpPr>
            <p:cNvPr id="957" name="Freeform 5"/>
            <p:cNvSpPr>
              <a:spLocks noChangeAspect="1" noEditPoints="1"/>
            </p:cNvSpPr>
            <p:nvPr/>
          </p:nvSpPr>
          <p:spPr bwMode="black">
            <a:xfrm>
              <a:off x="3764048" y="2979095"/>
              <a:ext cx="4594498" cy="1015922"/>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27" tIns="45713" rIns="91427" bIns="45713" numCol="1" anchor="t" anchorCtr="0" compatLnSpc="1">
              <a:prstTxWarp prst="textNoShape">
                <a:avLst/>
              </a:prstTxWarp>
            </a:bodyPr>
            <a:lstStyle/>
            <a:p>
              <a:pPr defTabSz="932587">
                <a:defRPr/>
              </a:pPr>
              <a:endParaRPr lang="en-US" sz="1400" kern="0">
                <a:solidFill>
                  <a:sysClr val="windowText" lastClr="000000"/>
                </a:solidFill>
              </a:endParaRPr>
            </a:p>
          </p:txBody>
        </p:sp>
      </p:grpSp>
      <p:grpSp>
        <p:nvGrpSpPr>
          <p:cNvPr id="482" name="Group 481"/>
          <p:cNvGrpSpPr/>
          <p:nvPr/>
        </p:nvGrpSpPr>
        <p:grpSpPr>
          <a:xfrm>
            <a:off x="7021741" y="4493176"/>
            <a:ext cx="668468" cy="1274923"/>
            <a:chOff x="6550025" y="1262063"/>
            <a:chExt cx="1317625" cy="2513013"/>
          </a:xfrm>
        </p:grpSpPr>
        <p:sp>
          <p:nvSpPr>
            <p:cNvPr id="454"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5"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6"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7"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8"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59"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0"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1"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2"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3"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4"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5"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7"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8"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69"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0"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1"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2"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3"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4"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5"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6"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7"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8"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79"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0"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81"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928" name="Group 927"/>
          <p:cNvGrpSpPr/>
          <p:nvPr/>
        </p:nvGrpSpPr>
        <p:grpSpPr>
          <a:xfrm>
            <a:off x="9744538" y="611808"/>
            <a:ext cx="1828541" cy="1828540"/>
            <a:chOff x="517688" y="1521297"/>
            <a:chExt cx="1828800" cy="1828800"/>
          </a:xfrm>
        </p:grpSpPr>
        <p:sp>
          <p:nvSpPr>
            <p:cNvPr id="923" name="Oval 922"/>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25" name="Rectangle 924"/>
            <p:cNvSpPr/>
            <p:nvPr/>
          </p:nvSpPr>
          <p:spPr>
            <a:xfrm>
              <a:off x="610167" y="1773208"/>
              <a:ext cx="1643845" cy="1156971"/>
            </a:xfrm>
            <a:prstGeom prst="rect">
              <a:avLst/>
            </a:prstGeom>
          </p:spPr>
          <p:txBody>
            <a:bodyPr wrap="square" lIns="0" rIns="0">
              <a:spAutoFit/>
            </a:bodyPr>
            <a:lstStyle/>
            <a:p>
              <a:pPr algn="ctr" defTabSz="895880">
                <a:lnSpc>
                  <a:spcPct val="90000"/>
                </a:lnSpc>
                <a:spcAft>
                  <a:spcPts val="588"/>
                </a:spcAft>
                <a:defRPr/>
              </a:pPr>
              <a:r>
                <a:rPr lang="en-US" sz="1400" kern="0" dirty="0">
                  <a:solidFill>
                    <a:sysClr val="windowText" lastClr="000000"/>
                  </a:solidFill>
                </a:rPr>
                <a:t>Over </a:t>
              </a:r>
              <a:br>
                <a:rPr lang="en-US" sz="1400" kern="0" dirty="0">
                  <a:solidFill>
                    <a:sysClr val="windowText" lastClr="000000"/>
                  </a:solidFill>
                </a:rPr>
              </a:br>
              <a:r>
                <a:rPr lang="en-US" sz="3500" kern="0" dirty="0">
                  <a:solidFill>
                    <a:sysClr val="windowText" lastClr="000000"/>
                  </a:solidFill>
                </a:rPr>
                <a:t>4 trillion </a:t>
              </a:r>
              <a:r>
                <a:rPr lang="en-US" sz="1400" kern="0" dirty="0">
                  <a:solidFill>
                    <a:sysClr val="windowText" lastClr="000000"/>
                  </a:solidFill>
                </a:rPr>
                <a:t/>
              </a:r>
              <a:br>
                <a:rPr lang="en-US" sz="1400" kern="0" dirty="0">
                  <a:solidFill>
                    <a:sysClr val="windowText" lastClr="000000"/>
                  </a:solidFill>
                </a:rPr>
              </a:br>
              <a:r>
                <a:rPr lang="en-US" sz="1400" kern="0" dirty="0">
                  <a:solidFill>
                    <a:sysClr val="windowText" lastClr="000000"/>
                  </a:solidFill>
                </a:rPr>
                <a:t>emails sent </a:t>
              </a:r>
              <a:br>
                <a:rPr lang="en-US" sz="1400" kern="0" dirty="0">
                  <a:solidFill>
                    <a:sysClr val="windowText" lastClr="000000"/>
                  </a:solidFill>
                </a:rPr>
              </a:br>
              <a:r>
                <a:rPr lang="en-US" sz="1400" kern="0" dirty="0">
                  <a:solidFill>
                    <a:sysClr val="windowText" lastClr="000000"/>
                  </a:solidFill>
                </a:rPr>
                <a:t>with O365</a:t>
              </a:r>
            </a:p>
          </p:txBody>
        </p:sp>
      </p:grpSp>
      <p:grpSp>
        <p:nvGrpSpPr>
          <p:cNvPr id="929" name="Group 928"/>
          <p:cNvGrpSpPr/>
          <p:nvPr/>
        </p:nvGrpSpPr>
        <p:grpSpPr>
          <a:xfrm>
            <a:off x="2254752" y="1119895"/>
            <a:ext cx="1828541" cy="1828541"/>
            <a:chOff x="2589564" y="1137485"/>
            <a:chExt cx="1828800" cy="1828800"/>
          </a:xfrm>
        </p:grpSpPr>
        <p:sp>
          <p:nvSpPr>
            <p:cNvPr id="965" name="Oval 964"/>
            <p:cNvSpPr/>
            <p:nvPr/>
          </p:nvSpPr>
          <p:spPr bwMode="auto">
            <a:xfrm>
              <a:off x="2589564" y="1137485"/>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66" name="Rectangle 965"/>
            <p:cNvSpPr/>
            <p:nvPr/>
          </p:nvSpPr>
          <p:spPr>
            <a:xfrm>
              <a:off x="2682043" y="1271672"/>
              <a:ext cx="1643845" cy="1503313"/>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100+ million </a:t>
              </a:r>
              <a:r>
                <a:rPr lang="en-US" sz="1600" kern="0" dirty="0">
                  <a:solidFill>
                    <a:sysClr val="windowText" lastClr="000000"/>
                  </a:solidFill>
                </a:rPr>
                <a:t>downloads of mobile apps</a:t>
              </a:r>
            </a:p>
          </p:txBody>
        </p:sp>
      </p:grpSp>
      <p:grpSp>
        <p:nvGrpSpPr>
          <p:cNvPr id="930" name="Group 929"/>
          <p:cNvGrpSpPr/>
          <p:nvPr/>
        </p:nvGrpSpPr>
        <p:grpSpPr>
          <a:xfrm>
            <a:off x="6878883" y="599667"/>
            <a:ext cx="1828541" cy="1828541"/>
            <a:chOff x="4714913" y="1251483"/>
            <a:chExt cx="1828800" cy="1828800"/>
          </a:xfrm>
        </p:grpSpPr>
        <p:sp>
          <p:nvSpPr>
            <p:cNvPr id="967" name="Oval 966"/>
            <p:cNvSpPr/>
            <p:nvPr/>
          </p:nvSpPr>
          <p:spPr bwMode="auto">
            <a:xfrm>
              <a:off x="4714913" y="1251483"/>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68" name="Rectangle 967"/>
            <p:cNvSpPr/>
            <p:nvPr/>
          </p:nvSpPr>
          <p:spPr>
            <a:xfrm>
              <a:off x="4807392" y="1385670"/>
              <a:ext cx="1643845" cy="1447863"/>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850 million </a:t>
              </a:r>
              <a:r>
                <a:rPr lang="en-US" sz="1400" kern="0" dirty="0">
                  <a:solidFill>
                    <a:sysClr val="windowText" lastClr="000000"/>
                  </a:solidFill>
                </a:rPr>
                <a:t>meetings are created a month</a:t>
              </a:r>
            </a:p>
          </p:txBody>
        </p:sp>
      </p:grpSp>
      <p:grpSp>
        <p:nvGrpSpPr>
          <p:cNvPr id="931" name="Group 930"/>
          <p:cNvGrpSpPr/>
          <p:nvPr/>
        </p:nvGrpSpPr>
        <p:grpSpPr>
          <a:xfrm>
            <a:off x="4682805" y="1300227"/>
            <a:ext cx="1643612" cy="1592455"/>
            <a:chOff x="6898416" y="1884536"/>
            <a:chExt cx="1643845" cy="1592681"/>
          </a:xfrm>
        </p:grpSpPr>
        <p:sp>
          <p:nvSpPr>
            <p:cNvPr id="969" name="Oval 968"/>
            <p:cNvSpPr/>
            <p:nvPr/>
          </p:nvSpPr>
          <p:spPr bwMode="auto">
            <a:xfrm>
              <a:off x="6923998" y="1884536"/>
              <a:ext cx="1592681" cy="1592681"/>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70" name="Rectangle 969"/>
            <p:cNvSpPr/>
            <p:nvPr/>
          </p:nvSpPr>
          <p:spPr>
            <a:xfrm>
              <a:off x="6898416" y="2025312"/>
              <a:ext cx="1643845" cy="1309427"/>
            </a:xfrm>
            <a:prstGeom prst="rect">
              <a:avLst/>
            </a:prstGeom>
          </p:spPr>
          <p:txBody>
            <a:bodyPr wrap="square" lIns="0" rIns="0">
              <a:spAutoFit/>
            </a:bodyPr>
            <a:lstStyle/>
            <a:p>
              <a:pPr algn="ctr" defTabSz="895880">
                <a:lnSpc>
                  <a:spcPct val="90000"/>
                </a:lnSpc>
                <a:defRPr/>
              </a:pPr>
              <a:r>
                <a:rPr lang="en-US" sz="2800" kern="0" dirty="0">
                  <a:solidFill>
                    <a:sysClr val="windowText" lastClr="000000"/>
                  </a:solidFill>
                </a:rPr>
                <a:t>2–3 </a:t>
              </a:r>
              <a:r>
                <a:rPr lang="en-US" sz="2400" kern="0" dirty="0">
                  <a:solidFill>
                    <a:sysClr val="windowText" lastClr="000000"/>
                  </a:solidFill>
                </a:rPr>
                <a:t>hours/day</a:t>
              </a:r>
              <a:r>
                <a:rPr lang="en-US" sz="2800" kern="0" dirty="0">
                  <a:solidFill>
                    <a:sysClr val="windowText" lastClr="000000"/>
                  </a:solidFill>
                </a:rPr>
                <a:t> </a:t>
              </a:r>
              <a:r>
                <a:rPr lang="en-US" sz="1600" kern="0" dirty="0">
                  <a:solidFill>
                    <a:sysClr val="windowText" lastClr="000000"/>
                  </a:solidFill>
                </a:rPr>
                <a:t>spent in </a:t>
              </a:r>
              <a:br>
                <a:rPr lang="en-US" sz="1600" kern="0" dirty="0">
                  <a:solidFill>
                    <a:sysClr val="windowText" lastClr="000000"/>
                  </a:solidFill>
                </a:rPr>
              </a:br>
              <a:r>
                <a:rPr lang="en-US" sz="1600" kern="0" dirty="0">
                  <a:solidFill>
                    <a:sysClr val="windowText" lastClr="000000"/>
                  </a:solidFill>
                </a:rPr>
                <a:t>Office apps</a:t>
              </a:r>
            </a:p>
          </p:txBody>
        </p:sp>
      </p:grpSp>
      <p:grpSp>
        <p:nvGrpSpPr>
          <p:cNvPr id="927" name="Group 926"/>
          <p:cNvGrpSpPr/>
          <p:nvPr/>
        </p:nvGrpSpPr>
        <p:grpSpPr>
          <a:xfrm>
            <a:off x="570136" y="2000969"/>
            <a:ext cx="1643612" cy="1511521"/>
            <a:chOff x="9479153" y="1630030"/>
            <a:chExt cx="1643845" cy="1511735"/>
          </a:xfrm>
        </p:grpSpPr>
        <p:sp>
          <p:nvSpPr>
            <p:cNvPr id="972" name="Oval 971"/>
            <p:cNvSpPr/>
            <p:nvPr/>
          </p:nvSpPr>
          <p:spPr bwMode="auto">
            <a:xfrm>
              <a:off x="9545208" y="1630030"/>
              <a:ext cx="1511735" cy="1511735"/>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73" name="Rectangle 972"/>
            <p:cNvSpPr/>
            <p:nvPr/>
          </p:nvSpPr>
          <p:spPr>
            <a:xfrm>
              <a:off x="9479153" y="1744183"/>
              <a:ext cx="1643845" cy="1281701"/>
            </a:xfrm>
            <a:prstGeom prst="rect">
              <a:avLst/>
            </a:prstGeom>
          </p:spPr>
          <p:txBody>
            <a:bodyPr wrap="square" lIns="0" rIns="0">
              <a:spAutoFit/>
            </a:bodyPr>
            <a:lstStyle/>
            <a:p>
              <a:pPr algn="ctr" defTabSz="895880">
                <a:lnSpc>
                  <a:spcPct val="90000"/>
                </a:lnSpc>
                <a:spcAft>
                  <a:spcPts val="588"/>
                </a:spcAft>
                <a:defRPr/>
              </a:pPr>
              <a:r>
                <a:rPr lang="en-US" sz="3500" kern="0" dirty="0">
                  <a:solidFill>
                    <a:sysClr val="windowText" lastClr="000000"/>
                  </a:solidFill>
                </a:rPr>
                <a:t>1.2 </a:t>
              </a:r>
              <a:r>
                <a:rPr lang="en-US" sz="3000" kern="0" dirty="0">
                  <a:solidFill>
                    <a:sysClr val="windowText" lastClr="000000"/>
                  </a:solidFill>
                </a:rPr>
                <a:t>billion+</a:t>
              </a:r>
              <a:r>
                <a:rPr lang="en-US" sz="3500" kern="0" dirty="0">
                  <a:solidFill>
                    <a:sysClr val="windowText" lastClr="000000"/>
                  </a:solidFill>
                </a:rPr>
                <a:t> </a:t>
              </a:r>
              <a:r>
                <a:rPr lang="en-US" sz="1600" kern="0" dirty="0">
                  <a:solidFill>
                    <a:sysClr val="windowText" lastClr="000000"/>
                  </a:solidFill>
                </a:rPr>
                <a:t>users</a:t>
              </a:r>
            </a:p>
          </p:txBody>
        </p:sp>
      </p:grpSp>
      <p:grpSp>
        <p:nvGrpSpPr>
          <p:cNvPr id="979" name="Group 978"/>
          <p:cNvGrpSpPr/>
          <p:nvPr/>
        </p:nvGrpSpPr>
        <p:grpSpPr>
          <a:xfrm>
            <a:off x="8945110" y="2393147"/>
            <a:ext cx="1436577" cy="1436576"/>
            <a:chOff x="517688" y="1521297"/>
            <a:chExt cx="1828800" cy="1828800"/>
          </a:xfrm>
        </p:grpSpPr>
        <p:sp>
          <p:nvSpPr>
            <p:cNvPr id="980" name="Oval 979"/>
            <p:cNvSpPr/>
            <p:nvPr/>
          </p:nvSpPr>
          <p:spPr bwMode="auto">
            <a:xfrm>
              <a:off x="517688" y="1521297"/>
              <a:ext cx="1828800" cy="1828800"/>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895880">
                <a:lnSpc>
                  <a:spcPct val="90000"/>
                </a:lnSpc>
                <a:spcAft>
                  <a:spcPts val="588"/>
                </a:spcAft>
                <a:defRPr/>
              </a:pPr>
              <a:endParaRPr lang="en-US" sz="800" kern="0" dirty="0">
                <a:solidFill>
                  <a:schemeClr val="tx1"/>
                </a:solidFill>
              </a:endParaRPr>
            </a:p>
          </p:txBody>
        </p:sp>
        <p:sp>
          <p:nvSpPr>
            <p:cNvPr id="981" name="Rectangle 980"/>
            <p:cNvSpPr/>
            <p:nvPr/>
          </p:nvSpPr>
          <p:spPr>
            <a:xfrm>
              <a:off x="610165" y="1773209"/>
              <a:ext cx="1643845" cy="1384622"/>
            </a:xfrm>
            <a:prstGeom prst="rect">
              <a:avLst/>
            </a:prstGeom>
          </p:spPr>
          <p:txBody>
            <a:bodyPr wrap="square" lIns="0" rIns="0">
              <a:spAutoFit/>
            </a:bodyPr>
            <a:lstStyle/>
            <a:p>
              <a:pPr algn="ctr" defTabSz="895880">
                <a:lnSpc>
                  <a:spcPct val="90000"/>
                </a:lnSpc>
                <a:spcAft>
                  <a:spcPts val="588"/>
                </a:spcAft>
                <a:defRPr/>
              </a:pPr>
              <a:r>
                <a:rPr lang="en-US" sz="2800" kern="0" dirty="0">
                  <a:solidFill>
                    <a:sysClr val="windowText" lastClr="000000"/>
                  </a:solidFill>
                </a:rPr>
                <a:t>470+ PB </a:t>
              </a:r>
              <a:r>
                <a:rPr lang="en-US" sz="1400" kern="0" dirty="0">
                  <a:solidFill>
                    <a:sysClr val="windowText" lastClr="000000"/>
                  </a:solidFill>
                </a:rPr>
                <a:t/>
              </a:r>
              <a:br>
                <a:rPr lang="en-US" sz="1400" kern="0" dirty="0">
                  <a:solidFill>
                    <a:sysClr val="windowText" lastClr="000000"/>
                  </a:solidFill>
                </a:rPr>
              </a:br>
              <a:r>
                <a:rPr lang="en-US" sz="1600" kern="0" dirty="0">
                  <a:solidFill>
                    <a:sysClr val="windowText" lastClr="000000"/>
                  </a:solidFill>
                </a:rPr>
                <a:t>of storage</a:t>
              </a:r>
            </a:p>
          </p:txBody>
        </p:sp>
      </p:grpSp>
      <p:grpSp>
        <p:nvGrpSpPr>
          <p:cNvPr id="448" name="Group 447"/>
          <p:cNvGrpSpPr/>
          <p:nvPr/>
        </p:nvGrpSpPr>
        <p:grpSpPr>
          <a:xfrm>
            <a:off x="3650802" y="4587592"/>
            <a:ext cx="554100" cy="1507533"/>
            <a:chOff x="2200275" y="3536950"/>
            <a:chExt cx="920750" cy="2505076"/>
          </a:xfrm>
        </p:grpSpPr>
        <p:sp>
          <p:nvSpPr>
            <p:cNvPr id="40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0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1"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2"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3"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4"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5"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6"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7"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8"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19"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0"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1"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2"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3"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4"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5"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6"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7"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8"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29"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0"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1"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4"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5"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8"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39"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0"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1"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2"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3"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4"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5"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6"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447"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449" name="Group 448"/>
          <p:cNvGrpSpPr/>
          <p:nvPr/>
        </p:nvGrpSpPr>
        <p:grpSpPr>
          <a:xfrm>
            <a:off x="4009013" y="4377562"/>
            <a:ext cx="1134825" cy="2121859"/>
            <a:chOff x="1917763" y="3294063"/>
            <a:chExt cx="921204" cy="1722437"/>
          </a:xfrm>
        </p:grpSpPr>
        <p:sp>
          <p:nvSpPr>
            <p:cNvPr id="68"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9"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0"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1"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2"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3"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4"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5"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6"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7"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8"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79"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0"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1"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2"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3"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4"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5"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6"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7"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8"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89"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0"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1"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2"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3"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4"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5"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96"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grpSp>
        <p:nvGrpSpPr>
          <p:cNvPr id="618" name="Group 617"/>
          <p:cNvGrpSpPr/>
          <p:nvPr/>
        </p:nvGrpSpPr>
        <p:grpSpPr>
          <a:xfrm>
            <a:off x="5336584" y="4473328"/>
            <a:ext cx="1961687" cy="2309969"/>
            <a:chOff x="6597651" y="4965700"/>
            <a:chExt cx="2092324" cy="2463801"/>
          </a:xfrm>
        </p:grpSpPr>
        <p:sp>
          <p:nvSpPr>
            <p:cNvPr id="574"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5"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6"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7"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8"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79"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0"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1"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2"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3"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4"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5"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6"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7"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8"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89"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0"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1"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2"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3"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4"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5"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6"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7"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8"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599"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0"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1"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2"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3"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4"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5"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6"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7"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8"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09"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0"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1"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2"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3"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4"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5"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6"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sp>
          <p:nvSpPr>
            <p:cNvPr id="617"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896386"/>
              <a:endParaRPr lang="en-US" sz="1400" kern="0">
                <a:solidFill>
                  <a:sysClr val="windowText" lastClr="000000"/>
                </a:solidFill>
              </a:endParaRPr>
            </a:p>
          </p:txBody>
        </p:sp>
      </p:grpSp>
    </p:spTree>
    <p:extLst>
      <p:ext uri="{BB962C8B-B14F-4D97-AF65-F5344CB8AC3E}">
        <p14:creationId xmlns:p14="http://schemas.microsoft.com/office/powerpoint/2010/main" val="427674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500"/>
                                        <p:tgtEl>
                                          <p:spTgt spid="919"/>
                                        </p:tgtEl>
                                      </p:cBhvr>
                                    </p:animEffect>
                                  </p:childTnLst>
                                </p:cTn>
                              </p:par>
                              <p:par>
                                <p:cTn id="8" presetID="42" presetClass="path" presetSubtype="0" accel="50000" decel="50000" fill="hold" nodeType="withEffect">
                                  <p:stCondLst>
                                    <p:cond delay="0"/>
                                  </p:stCondLst>
                                  <p:childTnLst>
                                    <p:animMotion origin="layout" path="M 0 -0.22593 L 0 1.48148E-6 " pathEditMode="relative" rAng="0" ptsTypes="AA">
                                      <p:cBhvr>
                                        <p:cTn id="9" dur="1500" fill="hold"/>
                                        <p:tgtEl>
                                          <p:spTgt spid="919"/>
                                        </p:tgtEl>
                                        <p:attrNameLst>
                                          <p:attrName>ppt_x</p:attrName>
                                          <p:attrName>ppt_y</p:attrName>
                                        </p:attrNameLst>
                                      </p:cBhvr>
                                      <p:rCtr x="0" y="11296"/>
                                    </p:animMotion>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927"/>
                                        </p:tgtEl>
                                        <p:attrNameLst>
                                          <p:attrName>style.visibility</p:attrName>
                                        </p:attrNameLst>
                                      </p:cBhvr>
                                      <p:to>
                                        <p:strVal val="visible"/>
                                      </p:to>
                                    </p:set>
                                    <p:animEffect transition="in" filter="fade">
                                      <p:cBhvr>
                                        <p:cTn id="13" dur="500"/>
                                        <p:tgtEl>
                                          <p:spTgt spid="927"/>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930"/>
                                        </p:tgtEl>
                                        <p:attrNameLst>
                                          <p:attrName>style.visibility</p:attrName>
                                        </p:attrNameLst>
                                      </p:cBhvr>
                                      <p:to>
                                        <p:strVal val="visible"/>
                                      </p:to>
                                    </p:set>
                                    <p:animEffect transition="in" filter="fade">
                                      <p:cBhvr>
                                        <p:cTn id="17" dur="500"/>
                                        <p:tgtEl>
                                          <p:spTgt spid="930"/>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979"/>
                                        </p:tgtEl>
                                        <p:attrNameLst>
                                          <p:attrName>style.visibility</p:attrName>
                                        </p:attrNameLst>
                                      </p:cBhvr>
                                      <p:to>
                                        <p:strVal val="visible"/>
                                      </p:to>
                                    </p:set>
                                    <p:animEffect transition="in" filter="fade">
                                      <p:cBhvr>
                                        <p:cTn id="21" dur="500"/>
                                        <p:tgtEl>
                                          <p:spTgt spid="979"/>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9"/>
                                        </p:tgtEl>
                                        <p:attrNameLst>
                                          <p:attrName>style.visibility</p:attrName>
                                        </p:attrNameLst>
                                      </p:cBhvr>
                                      <p:to>
                                        <p:strVal val="visible"/>
                                      </p:to>
                                    </p:set>
                                    <p:animEffect transition="in" filter="fade">
                                      <p:cBhvr>
                                        <p:cTn id="25" dur="500"/>
                                        <p:tgtEl>
                                          <p:spTgt spid="929"/>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28"/>
                                        </p:tgtEl>
                                        <p:attrNameLst>
                                          <p:attrName>style.visibility</p:attrName>
                                        </p:attrNameLst>
                                      </p:cBhvr>
                                      <p:to>
                                        <p:strVal val="visible"/>
                                      </p:to>
                                    </p:set>
                                    <p:animEffect transition="in" filter="fade">
                                      <p:cBhvr>
                                        <p:cTn id="29" dur="500"/>
                                        <p:tgtEl>
                                          <p:spTgt spid="928"/>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931"/>
                                        </p:tgtEl>
                                        <p:attrNameLst>
                                          <p:attrName>style.visibility</p:attrName>
                                        </p:attrNameLst>
                                      </p:cBhvr>
                                      <p:to>
                                        <p:strVal val="visible"/>
                                      </p:to>
                                    </p:set>
                                    <p:animEffect transition="in" filter="fade">
                                      <p:cBhvr>
                                        <p:cTn id="33" dur="500"/>
                                        <p:tgtEl>
                                          <p:spTgt spid="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7727"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grpSp>
        <p:nvGrpSpPr>
          <p:cNvPr id="16" name="Group 15"/>
          <p:cNvGrpSpPr/>
          <p:nvPr/>
        </p:nvGrpSpPr>
        <p:grpSpPr>
          <a:xfrm>
            <a:off x="4702561"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grpSp>
        <p:nvGrpSpPr>
          <p:cNvPr id="43" name="Group 42"/>
          <p:cNvGrpSpPr/>
          <p:nvPr/>
        </p:nvGrpSpPr>
        <p:grpSpPr>
          <a:xfrm>
            <a:off x="8893102" y="2039575"/>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sysClr val="windowText" lastClr="000000"/>
                </a:solidFill>
              </a:endParaRPr>
            </a:p>
          </p:txBody>
        </p:sp>
      </p:grpSp>
      <p:sp>
        <p:nvSpPr>
          <p:cNvPr id="58" name="TextBox 57"/>
          <p:cNvSpPr txBox="1"/>
          <p:nvPr/>
        </p:nvSpPr>
        <p:spPr>
          <a:xfrm>
            <a:off x="871952" y="5435026"/>
            <a:ext cx="2538556" cy="584775"/>
          </a:xfrm>
          <a:prstGeom prst="rect">
            <a:avLst/>
          </a:prstGeom>
          <a:noFill/>
        </p:spPr>
        <p:txBody>
          <a:bodyPr wrap="square" rtlCol="0">
            <a:spAutoFit/>
          </a:bodyPr>
          <a:lstStyle/>
          <a:p>
            <a:pPr algn="ctr">
              <a:defRPr/>
            </a:pPr>
            <a:r>
              <a:rPr lang="en-NZ" sz="3200" kern="0" dirty="0">
                <a:solidFill>
                  <a:schemeClr val="tx1">
                    <a:alpha val="99000"/>
                  </a:schemeClr>
                </a:solidFill>
              </a:rPr>
              <a:t>BizSpark</a:t>
            </a:r>
            <a:endParaRPr lang="en-NZ" sz="3200" kern="0" dirty="0">
              <a:solidFill>
                <a:schemeClr val="tx1">
                  <a:alpha val="99000"/>
                </a:schemeClr>
              </a:solidFill>
            </a:endParaRPr>
          </a:p>
        </p:txBody>
      </p:sp>
      <p:sp>
        <p:nvSpPr>
          <p:cNvPr id="59" name="TextBox 58"/>
          <p:cNvSpPr txBox="1"/>
          <p:nvPr/>
        </p:nvSpPr>
        <p:spPr>
          <a:xfrm>
            <a:off x="4446510" y="5399708"/>
            <a:ext cx="2811981" cy="584775"/>
          </a:xfrm>
          <a:prstGeom prst="rect">
            <a:avLst/>
          </a:prstGeom>
          <a:noFill/>
        </p:spPr>
        <p:txBody>
          <a:bodyPr wrap="square" rtlCol="0">
            <a:spAutoFit/>
          </a:bodyPr>
          <a:lstStyle/>
          <a:p>
            <a:pPr algn="ctr">
              <a:defRPr/>
            </a:pPr>
            <a:r>
              <a:rPr lang="en-NZ" sz="3200" kern="0" dirty="0">
                <a:solidFill>
                  <a:schemeClr val="tx1">
                    <a:alpha val="99000"/>
                  </a:schemeClr>
                </a:solidFill>
              </a:rPr>
              <a:t>BizSpark Plus</a:t>
            </a:r>
            <a:endParaRPr lang="en-NZ" sz="3200" kern="0" dirty="0">
              <a:solidFill>
                <a:schemeClr val="tx1">
                  <a:alpha val="99000"/>
                </a:schemeClr>
              </a:solidFill>
            </a:endParaRPr>
          </a:p>
        </p:txBody>
      </p:sp>
      <p:sp>
        <p:nvSpPr>
          <p:cNvPr id="60" name="TextBox 59"/>
          <p:cNvSpPr txBox="1"/>
          <p:nvPr/>
        </p:nvSpPr>
        <p:spPr>
          <a:xfrm>
            <a:off x="8017468" y="5329496"/>
            <a:ext cx="3598318" cy="584775"/>
          </a:xfrm>
          <a:prstGeom prst="rect">
            <a:avLst/>
          </a:prstGeom>
          <a:noFill/>
        </p:spPr>
        <p:txBody>
          <a:bodyPr wrap="square" rtlCol="0">
            <a:spAutoFit/>
          </a:bodyPr>
          <a:lstStyle/>
          <a:p>
            <a:pPr algn="ctr">
              <a:defRPr/>
            </a:pPr>
            <a:r>
              <a:rPr lang="en-NZ" sz="3200" kern="0" dirty="0">
                <a:solidFill>
                  <a:schemeClr val="tx1">
                    <a:alpha val="99000"/>
                  </a:schemeClr>
                </a:solidFill>
              </a:rPr>
              <a:t>Microsoft Ventures</a:t>
            </a:r>
            <a:endParaRPr lang="en-NZ" sz="3200" kern="0" dirty="0">
              <a:solidFill>
                <a:schemeClr val="tx1">
                  <a:alpha val="99000"/>
                </a:schemeClr>
              </a:solidFill>
            </a:endParaRPr>
          </a:p>
        </p:txBody>
      </p:sp>
      <p:sp>
        <p:nvSpPr>
          <p:cNvPr id="61" name="Title 60"/>
          <p:cNvSpPr>
            <a:spLocks noGrp="1"/>
          </p:cNvSpPr>
          <p:nvPr>
            <p:ph type="title"/>
          </p:nvPr>
        </p:nvSpPr>
        <p:spPr>
          <a:xfrm>
            <a:off x="302527" y="163197"/>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314634682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33" name="Group 32"/>
          <p:cNvGrpSpPr/>
          <p:nvPr/>
        </p:nvGrpSpPr>
        <p:grpSpPr>
          <a:xfrm>
            <a:off x="8160373" y="2421263"/>
            <a:ext cx="2411041" cy="2411041"/>
            <a:chOff x="6045400" y="3334963"/>
            <a:chExt cx="1808537" cy="1808537"/>
          </a:xfrm>
        </p:grpSpPr>
        <p:sp>
          <p:nvSpPr>
            <p:cNvPr id="34" name="Oval 33"/>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5" name="Freeform 34"/>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4" name="Group 3"/>
          <p:cNvGrpSpPr/>
          <p:nvPr/>
        </p:nvGrpSpPr>
        <p:grpSpPr>
          <a:xfrm>
            <a:off x="4578459" y="3212620"/>
            <a:ext cx="2824090" cy="2618077"/>
            <a:chOff x="4670046" y="3276509"/>
            <a:chExt cx="2881128" cy="2670954"/>
          </a:xfrm>
        </p:grpSpPr>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838220" y="2884011"/>
            <a:ext cx="11654187" cy="1269895"/>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r>
              <a:rPr lang="en-US" sz="16272" spc="-74" dirty="0">
                <a:solidFill>
                  <a:srgbClr val="0078D7"/>
                </a:solidFill>
              </a:rPr>
              <a:t>Windows</a:t>
            </a:r>
            <a:endParaRPr lang="en-US" sz="3920" spc="-74" dirty="0">
              <a:solidFill>
                <a:srgbClr val="0078D7"/>
              </a:solidFill>
            </a:endParaRPr>
          </a:p>
        </p:txBody>
      </p:sp>
      <p:grpSp>
        <p:nvGrpSpPr>
          <p:cNvPr id="25" name="Group 24"/>
          <p:cNvGrpSpPr/>
          <p:nvPr/>
        </p:nvGrpSpPr>
        <p:grpSpPr>
          <a:xfrm>
            <a:off x="1562923" y="2421263"/>
            <a:ext cx="2411041" cy="2411041"/>
            <a:chOff x="156900" y="18108"/>
            <a:chExt cx="1808537" cy="1808537"/>
          </a:xfrm>
        </p:grpSpPr>
        <p:sp>
          <p:nvSpPr>
            <p:cNvPr id="27" name="Oval 26"/>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30" name="TextBox 29"/>
          <p:cNvSpPr txBox="1"/>
          <p:nvPr/>
        </p:nvSpPr>
        <p:spPr>
          <a:xfrm>
            <a:off x="8022717" y="5052032"/>
            <a:ext cx="2688168"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grpSp>
        <p:nvGrpSpPr>
          <p:cNvPr id="36" name="Group 35"/>
          <p:cNvGrpSpPr/>
          <p:nvPr/>
        </p:nvGrpSpPr>
        <p:grpSpPr>
          <a:xfrm>
            <a:off x="4814520" y="2421263"/>
            <a:ext cx="2411041" cy="2411041"/>
            <a:chOff x="5078585" y="3037622"/>
            <a:chExt cx="1808537" cy="1808537"/>
          </a:xfrm>
        </p:grpSpPr>
        <p:sp>
          <p:nvSpPr>
            <p:cNvPr id="37" name="Oval 36"/>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sp>
        <p:nvSpPr>
          <p:cNvPr id="17" name="TextBox 16"/>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spTree>
    <p:extLst>
      <p:ext uri="{BB962C8B-B14F-4D97-AF65-F5344CB8AC3E}">
        <p14:creationId xmlns:p14="http://schemas.microsoft.com/office/powerpoint/2010/main" val="3618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par>
                          <p:cTn id="20" fill="hold">
                            <p:stCondLst>
                              <p:cond delay="500"/>
                            </p:stCondLst>
                            <p:childTnLst>
                              <p:par>
                                <p:cTn id="21" presetID="35" presetClass="path" presetSubtype="0" decel="100000" fill="hold" nodeType="afterEffect">
                                  <p:stCondLst>
                                    <p:cond delay="0"/>
                                  </p:stCondLst>
                                  <p:childTnLst>
                                    <p:animMotion origin="layout" path="M 8.33333E-7 -3.7037E-6 L -0.60781 -3.7037E-6 " pathEditMode="relative" rAng="0" ptsTypes="AA">
                                      <p:cBhvr>
                                        <p:cTn id="22" dur="750" fill="hold"/>
                                        <p:tgtEl>
                                          <p:spTgt spid="33"/>
                                        </p:tgtEl>
                                        <p:attrNameLst>
                                          <p:attrName>ppt_x</p:attrName>
                                          <p:attrName>ppt_y</p:attrName>
                                        </p:attrNameLst>
                                      </p:cBhvr>
                                      <p:rCtr x="-30399" y="0"/>
                                    </p:animMotion>
                                  </p:childTnLst>
                                </p:cTn>
                              </p:par>
                              <p:par>
                                <p:cTn id="23" presetID="35" presetClass="path" presetSubtype="0" decel="100000" fill="hold" grpId="0" nodeType="withEffect">
                                  <p:stCondLst>
                                    <p:cond delay="0"/>
                                  </p:stCondLst>
                                  <p:childTnLst>
                                    <p:animMotion origin="layout" path="M 8.33333E-7 -3.7037E-6 L -0.60781 -3.7037E-6 " pathEditMode="relative" rAng="0" ptsTypes="AA">
                                      <p:cBhvr>
                                        <p:cTn id="24" dur="750" fill="hold"/>
                                        <p:tgtEl>
                                          <p:spTgt spid="30"/>
                                        </p:tgtEl>
                                        <p:attrNameLst>
                                          <p:attrName>ppt_x</p:attrName>
                                          <p:attrName>ppt_y</p:attrName>
                                        </p:attrNameLst>
                                      </p:cBhvr>
                                      <p:rCtr x="-30399" y="0"/>
                                    </p:animMotion>
                                  </p:childTnLst>
                                </p:cTn>
                              </p:par>
                            </p:childTnLst>
                          </p:cTn>
                        </p:par>
                        <p:par>
                          <p:cTn id="25" fill="hold">
                            <p:stCondLst>
                              <p:cond delay="1250"/>
                            </p:stCondLst>
                            <p:childTnLst>
                              <p:par>
                                <p:cTn id="26" presetID="14" presetClass="entr" presetSubtype="1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randombar(horizontal)">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30"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9" name="Shelf"/>
          <p:cNvPicPr>
            <a:picLocks noChangeAspect="1"/>
          </p:cNvPicPr>
          <p:nvPr/>
        </p:nvPicPr>
        <p:blipFill rotWithShape="1">
          <a:blip r:embed="rId3">
            <a:extLst>
              <a:ext uri="{28A0092B-C50C-407E-A947-70E740481C1C}">
                <a14:useLocalDpi xmlns:a14="http://schemas.microsoft.com/office/drawing/2010/main" val="0"/>
              </a:ext>
            </a:extLst>
          </a:blip>
          <a:srcRect b="16606"/>
          <a:stretch/>
        </p:blipFill>
        <p:spPr bwMode="gray">
          <a:xfrm>
            <a:off x="866" y="4284726"/>
            <a:ext cx="12190271" cy="2576373"/>
          </a:xfrm>
          <a:prstGeom prst="rect">
            <a:avLst/>
          </a:prstGeom>
        </p:spPr>
      </p:pic>
      <p:pic>
        <p:nvPicPr>
          <p:cNvPr id="30" name="PPI"/>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ltGray">
          <a:xfrm>
            <a:off x="188747" y="358151"/>
            <a:ext cx="5235031" cy="3193826"/>
          </a:xfrm>
          <a:prstGeom prst="rect">
            <a:avLst/>
          </a:prstGeom>
        </p:spPr>
      </p:pic>
      <p:pic>
        <p:nvPicPr>
          <p:cNvPr id="12" name="2-i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784" y="4119187"/>
            <a:ext cx="1798805" cy="1204704"/>
          </a:xfrm>
          <a:prstGeom prst="rect">
            <a:avLst/>
          </a:prstGeom>
        </p:spPr>
      </p:pic>
      <p:pic>
        <p:nvPicPr>
          <p:cNvPr id="13" name="Desktop"/>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6031" y="3248905"/>
            <a:ext cx="2536776" cy="1865375"/>
          </a:xfrm>
          <a:prstGeom prst="rect">
            <a:avLst/>
          </a:prstGeom>
        </p:spPr>
      </p:pic>
      <p:pic>
        <p:nvPicPr>
          <p:cNvPr id="17" name="Small Table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5252" y="4103771"/>
            <a:ext cx="812775" cy="1049062"/>
          </a:xfrm>
          <a:prstGeom prst="rect">
            <a:avLst/>
          </a:prstGeom>
        </p:spPr>
      </p:pic>
      <p:pic>
        <p:nvPicPr>
          <p:cNvPr id="14" name="Large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8868" y="4373967"/>
            <a:ext cx="1192910" cy="732846"/>
          </a:xfrm>
          <a:prstGeom prst="rect">
            <a:avLst/>
          </a:prstGeom>
        </p:spPr>
      </p:pic>
      <p:pic>
        <p:nvPicPr>
          <p:cNvPr id="15" name="Phable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1993" y="4394545"/>
            <a:ext cx="836499" cy="682147"/>
          </a:xfrm>
          <a:prstGeom prst="rect">
            <a:avLst/>
          </a:prstGeom>
        </p:spPr>
      </p:pic>
      <p:pic>
        <p:nvPicPr>
          <p:cNvPr id="16" name="Phon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972" y="4538110"/>
            <a:ext cx="540239" cy="526146"/>
          </a:xfrm>
          <a:prstGeom prst="rect">
            <a:avLst/>
          </a:prstGeom>
        </p:spPr>
      </p:pic>
      <p:pic>
        <p:nvPicPr>
          <p:cNvPr id="18" name="Lap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74897" y="3986186"/>
            <a:ext cx="1891904" cy="1068708"/>
          </a:xfrm>
          <a:prstGeom prst="rect">
            <a:avLst/>
          </a:prstGeom>
        </p:spPr>
      </p:pic>
      <p:pic>
        <p:nvPicPr>
          <p:cNvPr id="36"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782" y="4625029"/>
            <a:ext cx="636355" cy="461570"/>
          </a:xfrm>
          <a:prstGeom prst="rect">
            <a:avLst/>
          </a:prstGeom>
        </p:spPr>
      </p:pic>
      <p:pic>
        <p:nvPicPr>
          <p:cNvPr id="3" name="Xbox"/>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5375" y="2968331"/>
            <a:ext cx="2933364" cy="2108916"/>
          </a:xfrm>
          <a:prstGeom prst="rect">
            <a:avLst/>
          </a:prstGeom>
        </p:spPr>
      </p:pic>
      <p:sp>
        <p:nvSpPr>
          <p:cNvPr id="5" name="txt One product family"/>
          <p:cNvSpPr txBox="1"/>
          <p:nvPr/>
        </p:nvSpPr>
        <p:spPr>
          <a:xfrm>
            <a:off x="597839" y="5840162"/>
            <a:ext cx="4084049"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product family</a:t>
            </a:r>
          </a:p>
        </p:txBody>
      </p:sp>
      <p:sp>
        <p:nvSpPr>
          <p:cNvPr id="40" name="txt One platform"/>
          <p:cNvSpPr txBox="1"/>
          <p:nvPr/>
        </p:nvSpPr>
        <p:spPr>
          <a:xfrm>
            <a:off x="5393661" y="5840162"/>
            <a:ext cx="2952362"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platform</a:t>
            </a:r>
          </a:p>
        </p:txBody>
      </p:sp>
      <p:sp>
        <p:nvSpPr>
          <p:cNvPr id="42" name="txt One store"/>
          <p:cNvSpPr txBox="1"/>
          <p:nvPr/>
        </p:nvSpPr>
        <p:spPr>
          <a:xfrm>
            <a:off x="9074842" y="5840162"/>
            <a:ext cx="2269709" cy="788016"/>
          </a:xfrm>
          <a:prstGeom prst="rect">
            <a:avLst/>
          </a:prstGeom>
          <a:noFill/>
        </p:spPr>
        <p:txBody>
          <a:bodyPr wrap="none" lIns="179259" tIns="143407" rIns="179259" bIns="143407" rtlCol="0">
            <a:spAutoFit/>
          </a:bodyPr>
          <a:lstStyle/>
          <a:p>
            <a:pPr algn="ctr" defTabSz="914192">
              <a:lnSpc>
                <a:spcPct val="90000"/>
              </a:lnSpc>
              <a:spcAft>
                <a:spcPts val="588"/>
              </a:spcAft>
              <a:defRPr/>
            </a:pPr>
            <a:r>
              <a:rPr lang="en-US" sz="3528" dirty="0">
                <a:gradFill>
                  <a:gsLst>
                    <a:gs pos="2917">
                      <a:srgbClr val="FFFFFF"/>
                    </a:gs>
                    <a:gs pos="30000">
                      <a:srgbClr val="FFFFFF"/>
                    </a:gs>
                  </a:gsLst>
                  <a:lin ang="5400000" scaled="0"/>
                </a:gradFill>
                <a:latin typeface="Segoe UI Light"/>
              </a:rPr>
              <a:t>One store</a:t>
            </a:r>
          </a:p>
        </p:txBody>
      </p:sp>
      <p:pic>
        <p:nvPicPr>
          <p:cNvPr id="19" name="Windows 10 logo"/>
          <p:cNvPicPr>
            <a:picLocks noChangeAspect="1"/>
          </p:cNvPicPr>
          <p:nvPr/>
        </p:nvPicPr>
        <p:blipFill rotWithShape="1">
          <a:blip r:embed="rId14">
            <a:extLst>
              <a:ext uri="{28A0092B-C50C-407E-A947-70E740481C1C}">
                <a14:useLocalDpi xmlns:a14="http://schemas.microsoft.com/office/drawing/2010/main" val="0"/>
              </a:ext>
            </a:extLst>
          </a:blip>
          <a:srcRect r="5216"/>
          <a:stretch/>
        </p:blipFill>
        <p:spPr>
          <a:xfrm>
            <a:off x="541429" y="2732092"/>
            <a:ext cx="7380358" cy="1482006"/>
          </a:xfrm>
          <a:prstGeom prst="rect">
            <a:avLst/>
          </a:prstGeom>
        </p:spPr>
      </p:pic>
      <p:sp>
        <p:nvSpPr>
          <p:cNvPr id="20" name="Text Placeholder 4"/>
          <p:cNvSpPr txBox="1">
            <a:spLocks/>
          </p:cNvSpPr>
          <p:nvPr/>
        </p:nvSpPr>
        <p:spPr>
          <a:xfrm>
            <a:off x="408700" y="5058124"/>
            <a:ext cx="11782436" cy="1541716"/>
          </a:xfrm>
          <a:prstGeom prst="rect">
            <a:avLst/>
          </a:prstGeom>
        </p:spPr>
        <p:txBody>
          <a:bodyPr vert="horz" wrap="square" lIns="146284" tIns="91427" rIns="146284" bIns="91427" rtlCol="0">
            <a:spAutoFit/>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a:buClr>
                <a:srgbClr val="505050"/>
              </a:buClr>
              <a:buNone/>
              <a:defRPr/>
            </a:pPr>
            <a:r>
              <a:rPr lang="en-US" sz="3200" dirty="0">
                <a:gradFill>
                  <a:gsLst>
                    <a:gs pos="0">
                      <a:srgbClr val="FFFFFF"/>
                    </a:gs>
                    <a:gs pos="100000">
                      <a:srgbClr val="FFFFFF"/>
                    </a:gs>
                  </a:gsLst>
                  <a:lin ang="5400000" scaled="0"/>
                </a:gradFill>
                <a:latin typeface="Segoe UI Light"/>
              </a:rPr>
              <a:t>Vishesh Oberoi</a:t>
            </a:r>
            <a:endParaRPr lang="en-US" sz="3200" dirty="0">
              <a:gradFill>
                <a:gsLst>
                  <a:gs pos="0">
                    <a:srgbClr val="FFFFFF"/>
                  </a:gs>
                  <a:gs pos="100000">
                    <a:srgbClr val="FFFFFF"/>
                  </a:gs>
                </a:gsLst>
                <a:lin ang="5400000" scaled="0"/>
              </a:gradFill>
              <a:latin typeface="Segoe UI Light"/>
            </a:endParaRP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Technical Evangelist</a:t>
            </a:r>
            <a:endParaRPr lang="en-US" sz="1800" dirty="0">
              <a:gradFill>
                <a:gsLst>
                  <a:gs pos="0">
                    <a:srgbClr val="FFFFFF"/>
                  </a:gs>
                  <a:gs pos="100000">
                    <a:srgbClr val="FFFFFF"/>
                  </a:gs>
                </a:gsLst>
                <a:lin ang="5400000" scaled="0"/>
              </a:gradFill>
              <a:latin typeface="Segoe UI Light"/>
            </a:endParaRP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Microsoft</a:t>
            </a:r>
          </a:p>
          <a:p>
            <a:pPr marL="0" indent="0" defTabSz="896354">
              <a:buClr>
                <a:srgbClr val="505050"/>
              </a:buClr>
              <a:buNone/>
              <a:defRPr/>
            </a:pPr>
            <a:r>
              <a:rPr lang="en-US" sz="1800" dirty="0">
                <a:gradFill>
                  <a:gsLst>
                    <a:gs pos="0">
                      <a:srgbClr val="FFFFFF"/>
                    </a:gs>
                    <a:gs pos="100000">
                      <a:srgbClr val="FFFFFF"/>
                    </a:gs>
                  </a:gsLst>
                  <a:lin ang="5400000" scaled="0"/>
                </a:gradFill>
                <a:latin typeface="Segoe UI Light"/>
              </a:rPr>
              <a:t>VishO@microsoft.com</a:t>
            </a:r>
            <a:endParaRPr lang="en-US" sz="1800" dirty="0">
              <a:gradFill>
                <a:gsLst>
                  <a:gs pos="0">
                    <a:srgbClr val="FFFFFF"/>
                  </a:gs>
                  <a:gs pos="100000">
                    <a:srgbClr val="FFFFFF"/>
                  </a:gs>
                </a:gsLst>
                <a:lin ang="5400000" scaled="0"/>
              </a:gradFill>
              <a:latin typeface="Segoe UI Light"/>
            </a:endParaRPr>
          </a:p>
        </p:txBody>
      </p:sp>
      <p:pic>
        <p:nvPicPr>
          <p:cNvPr id="2" name="Picture 1"/>
          <p:cNvPicPr>
            <a:picLocks noChangeAspect="1"/>
          </p:cNvPicPr>
          <p:nvPr/>
        </p:nvPicPr>
        <p:blipFill>
          <a:blip r:embed="rId15"/>
          <a:stretch>
            <a:fillRect/>
          </a:stretch>
        </p:blipFill>
        <p:spPr>
          <a:xfrm>
            <a:off x="6543844" y="1913071"/>
            <a:ext cx="1949737" cy="944817"/>
          </a:xfrm>
          <a:prstGeom prst="rect">
            <a:avLst/>
          </a:prstGeom>
        </p:spPr>
      </p:pic>
    </p:spTree>
    <p:extLst>
      <p:ext uri="{BB962C8B-B14F-4D97-AF65-F5344CB8AC3E}">
        <p14:creationId xmlns:p14="http://schemas.microsoft.com/office/powerpoint/2010/main" val="341068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6" presetClass="emph" presetSubtype="0" accel="50000" decel="50000" fill="hold" nodeType="withEffect">
                                  <p:stCondLst>
                                    <p:cond delay="0"/>
                                  </p:stCondLst>
                                  <p:childTnLst>
                                    <p:animScale>
                                      <p:cBhvr>
                                        <p:cTn id="9" dur="1000" fill="hold"/>
                                        <p:tgtEl>
                                          <p:spTgt spid="19"/>
                                        </p:tgtEl>
                                      </p:cBhvr>
                                      <p:by x="65000" y="65000"/>
                                    </p:animScale>
                                  </p:childTnLst>
                                </p:cTn>
                              </p:par>
                              <p:par>
                                <p:cTn id="10" presetID="64" presetClass="path" presetSubtype="0" accel="50000" decel="50000" fill="hold" nodeType="withEffect">
                                  <p:stCondLst>
                                    <p:cond delay="0"/>
                                  </p:stCondLst>
                                  <p:childTnLst>
                                    <p:animMotion origin="layout" path="M 4.79167E-6 -1.48148E-6 L 0.36796 -0.3375 " pathEditMode="relative" rAng="0" ptsTypes="AA">
                                      <p:cBhvr>
                                        <p:cTn id="11" dur="1000" fill="hold"/>
                                        <p:tgtEl>
                                          <p:spTgt spid="19"/>
                                        </p:tgtEl>
                                        <p:attrNameLst>
                                          <p:attrName>ppt_x</p:attrName>
                                          <p:attrName>ppt_y</p:attrName>
                                        </p:attrNameLst>
                                      </p:cBhvr>
                                      <p:rCtr x="18398" y="-16875"/>
                                    </p:animMotion>
                                  </p:childTnLst>
                                </p:cTn>
                              </p:par>
                              <p:par>
                                <p:cTn id="12" presetID="10" presetClass="entr" presetSubtype="0" fill="hold" nodeType="withEffect">
                                  <p:stCondLst>
                                    <p:cond delay="25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par>
                                <p:cTn id="15" presetID="10" presetClass="entr" presetSubtype="0" fill="hold" nodeType="withEffect">
                                  <p:stCondLst>
                                    <p:cond delay="75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nodeType="withEffect">
                                  <p:stCondLst>
                                    <p:cond delay="750"/>
                                  </p:stCondLst>
                                  <p:childTnLst>
                                    <p:animMotion origin="layout" path="M -0.03945 -0.00046 L 3.60225E-6 4.7163E-6 " pathEditMode="relative" rAng="0" ptsTypes="AA">
                                      <p:cBhvr>
                                        <p:cTn id="19" dur="600" fill="hold"/>
                                        <p:tgtEl>
                                          <p:spTgt spid="36"/>
                                        </p:tgtEl>
                                        <p:attrNameLst>
                                          <p:attrName>ppt_x</p:attrName>
                                          <p:attrName>ppt_y</p:attrName>
                                        </p:attrNameLst>
                                      </p:cBhvr>
                                      <p:rCtr x="1966" y="23"/>
                                    </p:animMotion>
                                  </p:childTnLst>
                                </p:cTn>
                              </p:par>
                              <p:par>
                                <p:cTn id="20" presetID="10" presetClass="entr" presetSubtype="0" fill="hold" nodeType="withEffect">
                                  <p:stCondLst>
                                    <p:cond delay="8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nodeType="withEffect">
                                  <p:stCondLst>
                                    <p:cond delay="850"/>
                                  </p:stCondLst>
                                  <p:childTnLst>
                                    <p:animMotion origin="layout" path="M -0.03945 -0.00045 L 2.47383E-6 -1.57059E-6 " pathEditMode="relative" rAng="0" ptsTypes="AA">
                                      <p:cBhvr>
                                        <p:cTn id="24" dur="600" fill="hold"/>
                                        <p:tgtEl>
                                          <p:spTgt spid="16"/>
                                        </p:tgtEl>
                                        <p:attrNameLst>
                                          <p:attrName>ppt_x</p:attrName>
                                          <p:attrName>ppt_y</p:attrName>
                                        </p:attrNameLst>
                                      </p:cBhvr>
                                      <p:rCtr x="1966" y="23"/>
                                    </p:animMotion>
                                  </p:childTnLst>
                                </p:cTn>
                              </p:par>
                              <p:par>
                                <p:cTn id="25" presetID="10" presetClass="entr" presetSubtype="0" fill="hold" nodeType="withEffect">
                                  <p:stCondLst>
                                    <p:cond delay="9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950"/>
                                  </p:stCondLst>
                                  <p:childTnLst>
                                    <p:animMotion origin="layout" path="M -0.03945 -0.00045 L 3.24228E-6 8.85157E-7 " pathEditMode="relative" rAng="0" ptsTypes="AA">
                                      <p:cBhvr>
                                        <p:cTn id="29" dur="600" fill="hold"/>
                                        <p:tgtEl>
                                          <p:spTgt spid="15"/>
                                        </p:tgtEl>
                                        <p:attrNameLst>
                                          <p:attrName>ppt_x</p:attrName>
                                          <p:attrName>ppt_y</p:attrName>
                                        </p:attrNameLst>
                                      </p:cBhvr>
                                      <p:rCtr x="1966" y="23"/>
                                    </p:animMotion>
                                  </p:childTnLst>
                                </p:cTn>
                              </p:par>
                              <p:par>
                                <p:cTn id="30" presetID="10" presetClass="entr" presetSubtype="0" fill="hold" nodeType="withEffect">
                                  <p:stCondLst>
                                    <p:cond delay="10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050"/>
                                  </p:stCondLst>
                                  <p:childTnLst>
                                    <p:animMotion origin="layout" path="M -0.03944 -0.00046 L -1.00077E-6 1.34816E-6 " pathEditMode="relative" rAng="0" ptsTypes="AA">
                                      <p:cBhvr>
                                        <p:cTn id="34" dur="600" fill="hold"/>
                                        <p:tgtEl>
                                          <p:spTgt spid="17"/>
                                        </p:tgtEl>
                                        <p:attrNameLst>
                                          <p:attrName>ppt_x</p:attrName>
                                          <p:attrName>ppt_y</p:attrName>
                                        </p:attrNameLst>
                                      </p:cBhvr>
                                      <p:rCtr x="1966" y="23"/>
                                    </p:animMotion>
                                  </p:childTnLst>
                                </p:cTn>
                              </p:par>
                              <p:par>
                                <p:cTn id="35" presetID="10" presetClass="entr" presetSubtype="0" fill="hold" nodeType="withEffect">
                                  <p:stCondLst>
                                    <p:cond delay="11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nodeType="withEffect">
                                  <p:stCondLst>
                                    <p:cond delay="1150"/>
                                  </p:stCondLst>
                                  <p:childTnLst>
                                    <p:animMotion origin="layout" path="M -0.03944 -0.00045 L -1.36074E-6 -3.04131E-6 " pathEditMode="relative" rAng="0" ptsTypes="AA">
                                      <p:cBhvr>
                                        <p:cTn id="39" dur="600" fill="hold"/>
                                        <p:tgtEl>
                                          <p:spTgt spid="14"/>
                                        </p:tgtEl>
                                        <p:attrNameLst>
                                          <p:attrName>ppt_x</p:attrName>
                                          <p:attrName>ppt_y</p:attrName>
                                        </p:attrNameLst>
                                      </p:cBhvr>
                                      <p:rCtr x="1966" y="23"/>
                                    </p:animMotion>
                                  </p:childTnLst>
                                </p:cTn>
                              </p:par>
                              <p:par>
                                <p:cTn id="40" presetID="10" presetClass="entr" presetSubtype="0" fill="hold" nodeType="withEffect">
                                  <p:stCondLst>
                                    <p:cond delay="12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1250"/>
                                  </p:stCondLst>
                                  <p:childTnLst>
                                    <p:animMotion origin="layout" path="M -0.03945 -0.00046 L 3.04315E-6 3.55424E-6 " pathEditMode="relative" rAng="0" ptsTypes="AA">
                                      <p:cBhvr>
                                        <p:cTn id="44" dur="600" fill="hold"/>
                                        <p:tgtEl>
                                          <p:spTgt spid="12"/>
                                        </p:tgtEl>
                                        <p:attrNameLst>
                                          <p:attrName>ppt_x</p:attrName>
                                          <p:attrName>ppt_y</p:attrName>
                                        </p:attrNameLst>
                                      </p:cBhvr>
                                      <p:rCtr x="1966" y="23"/>
                                    </p:animMotion>
                                  </p:childTnLst>
                                </p:cTn>
                              </p:par>
                              <p:par>
                                <p:cTn id="45" presetID="10" presetClass="entr" presetSubtype="0" fill="hold" nodeType="withEffect">
                                  <p:stCondLst>
                                    <p:cond delay="135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nodeType="withEffect">
                                  <p:stCondLst>
                                    <p:cond delay="1350"/>
                                  </p:stCondLst>
                                  <p:childTnLst>
                                    <p:animMotion origin="layout" path="M -0.03945 -0.00045 L 4.30431E-6 -1.2256E-6 " pathEditMode="relative" rAng="0" ptsTypes="AA">
                                      <p:cBhvr>
                                        <p:cTn id="49" dur="600" fill="hold"/>
                                        <p:tgtEl>
                                          <p:spTgt spid="18"/>
                                        </p:tgtEl>
                                        <p:attrNameLst>
                                          <p:attrName>ppt_x</p:attrName>
                                          <p:attrName>ppt_y</p:attrName>
                                        </p:attrNameLst>
                                      </p:cBhvr>
                                      <p:rCtr x="1966" y="23"/>
                                    </p:animMotion>
                                  </p:childTnLst>
                                </p:cTn>
                              </p:par>
                              <p:par>
                                <p:cTn id="50" presetID="10" presetClass="entr" presetSubtype="0" fill="hold" nodeType="withEffect">
                                  <p:stCondLst>
                                    <p:cond delay="145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1450"/>
                                  </p:stCondLst>
                                  <p:childTnLst>
                                    <p:animMotion origin="layout" path="M -0.03945 -0.00045 L 2.28236E-6 -3.24103E-6 " pathEditMode="relative" rAng="0" ptsTypes="AA">
                                      <p:cBhvr>
                                        <p:cTn id="54" dur="600" fill="hold"/>
                                        <p:tgtEl>
                                          <p:spTgt spid="13"/>
                                        </p:tgtEl>
                                        <p:attrNameLst>
                                          <p:attrName>ppt_x</p:attrName>
                                          <p:attrName>ppt_y</p:attrName>
                                        </p:attrNameLst>
                                      </p:cBhvr>
                                      <p:rCtr x="1966" y="23"/>
                                    </p:animMotion>
                                  </p:childTnLst>
                                </p:cTn>
                              </p:par>
                              <p:par>
                                <p:cTn id="55" presetID="10" presetClass="entr" presetSubtype="0" fill="hold" nodeType="withEffect">
                                  <p:stCondLst>
                                    <p:cond delay="155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nodeType="withEffect">
                                  <p:stCondLst>
                                    <p:cond delay="1550"/>
                                  </p:stCondLst>
                                  <p:childTnLst>
                                    <p:animMotion origin="layout" path="M -0.03944 -0.00045 L 1.17437E-6 -2.99138E-6 " pathEditMode="relative" rAng="0" ptsTypes="AA">
                                      <p:cBhvr>
                                        <p:cTn id="59" dur="600" fill="hold"/>
                                        <p:tgtEl>
                                          <p:spTgt spid="3"/>
                                        </p:tgtEl>
                                        <p:attrNameLst>
                                          <p:attrName>ppt_x</p:attrName>
                                          <p:attrName>ppt_y</p:attrName>
                                        </p:attrNameLst>
                                      </p:cBhvr>
                                      <p:rCtr x="1966" y="23"/>
                                    </p:animMotion>
                                  </p:childTnLst>
                                </p:cTn>
                              </p:par>
                              <p:par>
                                <p:cTn id="60" presetID="10" presetClass="entr" presetSubtype="0" fill="hold" nodeType="withEffect">
                                  <p:stCondLst>
                                    <p:cond delay="165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42" presetClass="path" presetSubtype="0" decel="100000" fill="hold" nodeType="withEffect">
                                  <p:stCondLst>
                                    <p:cond delay="1650"/>
                                  </p:stCondLst>
                                  <p:childTnLst>
                                    <p:animMotion origin="layout" path="M -0.03944 -0.00045 L -6.66326E-7 -1.26192E-6 " pathEditMode="relative" rAng="0" ptsTypes="AA">
                                      <p:cBhvr>
                                        <p:cTn id="64" dur="600" fill="hold"/>
                                        <p:tgtEl>
                                          <p:spTgt spid="30"/>
                                        </p:tgtEl>
                                        <p:attrNameLst>
                                          <p:attrName>ppt_x</p:attrName>
                                          <p:attrName>ppt_y</p:attrName>
                                        </p:attrNameLst>
                                      </p:cBhvr>
                                      <p:rCtr x="1966" y="23"/>
                                    </p:animMotion>
                                  </p:childTnLst>
                                </p:cTn>
                              </p:par>
                              <p:par>
                                <p:cTn id="65" presetID="10" presetClass="entr" presetSubtype="0" fill="hold" nodeType="withEffect">
                                  <p:stCondLst>
                                    <p:cond delay="165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42" presetClass="path" presetSubtype="0" decel="100000" fill="hold" grpId="1" nodeType="withEffect">
                                  <p:stCondLst>
                                    <p:cond delay="0"/>
                                  </p:stCondLst>
                                  <p:childTnLst>
                                    <p:animMotion origin="layout" path="M -0.03944 -0.00045 L -2.21343E-6 -3.81752E-6 " pathEditMode="relative" rAng="0" ptsTypes="AA">
                                      <p:cBhvr>
                                        <p:cTn id="74" dur="600" fill="hold"/>
                                        <p:tgtEl>
                                          <p:spTgt spid="5"/>
                                        </p:tgtEl>
                                        <p:attrNameLst>
                                          <p:attrName>ppt_x</p:attrName>
                                          <p:attrName>ppt_y</p:attrName>
                                        </p:attrNameLst>
                                      </p:cBhvr>
                                      <p:rCtr x="1966" y="23"/>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42" presetClass="path" presetSubtype="0" decel="100000" fill="hold" grpId="1" nodeType="withEffect">
                                  <p:stCondLst>
                                    <p:cond delay="0"/>
                                  </p:stCondLst>
                                  <p:childTnLst>
                                    <p:animMotion origin="layout" path="M -0.03944 -0.00045 L -1.40924E-6 -3.81752E-6 " pathEditMode="relative" rAng="0" ptsTypes="AA">
                                      <p:cBhvr>
                                        <p:cTn id="81" dur="600" fill="hold"/>
                                        <p:tgtEl>
                                          <p:spTgt spid="40"/>
                                        </p:tgtEl>
                                        <p:attrNameLst>
                                          <p:attrName>ppt_x</p:attrName>
                                          <p:attrName>ppt_y</p:attrName>
                                        </p:attrNameLst>
                                      </p:cBhvr>
                                      <p:rCtr x="1966" y="23"/>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42" presetClass="path" presetSubtype="0" decel="100000" fill="hold" grpId="1" nodeType="withEffect">
                                  <p:stCondLst>
                                    <p:cond delay="0"/>
                                  </p:stCondLst>
                                  <p:childTnLst>
                                    <p:animMotion origin="layout" path="M -0.03945 -0.00045 L 4.45749E-6 -3.81752E-6 " pathEditMode="relative" rAng="0" ptsTypes="AA">
                                      <p:cBhvr>
                                        <p:cTn id="88" dur="600" fill="hold"/>
                                        <p:tgtEl>
                                          <p:spTgt spid="42"/>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0" grpId="0"/>
      <p:bldP spid="40" grpId="1"/>
      <p:bldP spid="42" grpId="0"/>
      <p:bldP spid="42" grpId="1"/>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4552215"/>
            <a:ext cx="11653523" cy="1267251"/>
          </a:xfrm>
        </p:spPr>
        <p:txBody>
          <a:bodyPr/>
          <a:lstStyle/>
          <a:p>
            <a:pPr algn="ctr"/>
            <a:r>
              <a:rPr lang="en-NZ" dirty="0"/>
              <a:t>More than </a:t>
            </a:r>
            <a:r>
              <a:rPr lang="en-NZ" dirty="0" smtClean="0"/>
              <a:t>110 </a:t>
            </a:r>
            <a:r>
              <a:rPr lang="en-NZ" dirty="0"/>
              <a:t>million devices running Windows 10 – and growing every day. </a:t>
            </a:r>
          </a:p>
        </p:txBody>
      </p:sp>
      <p:sp>
        <p:nvSpPr>
          <p:cNvPr id="3" name="Title 2"/>
          <p:cNvSpPr>
            <a:spLocks noGrp="1"/>
          </p:cNvSpPr>
          <p:nvPr>
            <p:ph type="title"/>
          </p:nvPr>
        </p:nvSpPr>
        <p:spPr>
          <a:xfrm>
            <a:off x="269241" y="1263768"/>
            <a:ext cx="11655840" cy="899537"/>
          </a:xfrm>
        </p:spPr>
        <p:txBody>
          <a:bodyPr/>
          <a:lstStyle/>
          <a:p>
            <a:pPr algn="ctr"/>
            <a:r>
              <a:rPr lang="en-US" sz="16273" dirty="0" smtClean="0"/>
              <a:t>110 Million</a:t>
            </a:r>
            <a:endParaRPr lang="en-NZ" sz="16273" dirty="0"/>
          </a:p>
        </p:txBody>
      </p:sp>
    </p:spTree>
    <p:extLst>
      <p:ext uri="{BB962C8B-B14F-4D97-AF65-F5344CB8AC3E}">
        <p14:creationId xmlns:p14="http://schemas.microsoft.com/office/powerpoint/2010/main" val="25877934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ld Map"/>
          <p:cNvSpPr>
            <a:spLocks noEditPoints="1"/>
          </p:cNvSpPr>
          <p:nvPr/>
        </p:nvSpPr>
        <p:spPr bwMode="auto">
          <a:xfrm>
            <a:off x="932731" y="530390"/>
            <a:ext cx="10326539" cy="5797221"/>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005AA1"/>
          </a:solidFill>
          <a:ln>
            <a:noFill/>
          </a:ln>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
        <p:nvSpPr>
          <p:cNvPr id="6" name="Windows 10"/>
          <p:cNvSpPr>
            <a:spLocks noChangeAspect="1" noEditPoints="1"/>
          </p:cNvSpPr>
          <p:nvPr/>
        </p:nvSpPr>
        <p:spPr bwMode="auto">
          <a:xfrm>
            <a:off x="2547963" y="2791776"/>
            <a:ext cx="7086740" cy="1308271"/>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
        <p:nvSpPr>
          <p:cNvPr id="7" name="Free upgrade"/>
          <p:cNvSpPr txBox="1"/>
          <p:nvPr/>
        </p:nvSpPr>
        <p:spPr>
          <a:xfrm>
            <a:off x="1997157" y="4341902"/>
            <a:ext cx="8140784" cy="866668"/>
          </a:xfrm>
          <a:prstGeom prst="rect">
            <a:avLst/>
          </a:prstGeom>
          <a:noFill/>
        </p:spPr>
        <p:txBody>
          <a:bodyPr wrap="square" lIns="179259" tIns="143407" rIns="179259" bIns="143407" rtlCol="0">
            <a:spAutoFit/>
          </a:bodyPr>
          <a:lstStyle/>
          <a:p>
            <a:pPr algn="ctr" defTabSz="914246">
              <a:lnSpc>
                <a:spcPct val="90000"/>
              </a:lnSpc>
              <a:spcAft>
                <a:spcPts val="588"/>
              </a:spcAft>
            </a:pPr>
            <a:r>
              <a:rPr lang="en-US" sz="4166" b="1" kern="0" dirty="0">
                <a:gradFill>
                  <a:gsLst>
                    <a:gs pos="2917">
                      <a:srgbClr val="FFFFFF"/>
                    </a:gs>
                    <a:gs pos="30000">
                      <a:srgbClr val="FFFFFF"/>
                    </a:gs>
                  </a:gsLst>
                  <a:lin ang="5400000" scaled="0"/>
                </a:gradFill>
              </a:rPr>
              <a:t>Free upgrade </a:t>
            </a:r>
            <a:r>
              <a:rPr lang="en-US" sz="4166" kern="0" dirty="0">
                <a:gradFill>
                  <a:gsLst>
                    <a:gs pos="2917">
                      <a:srgbClr val="FFFFFF"/>
                    </a:gs>
                    <a:gs pos="30000">
                      <a:srgbClr val="FFFFFF"/>
                    </a:gs>
                  </a:gsLst>
                  <a:lin ang="5400000" scaled="0"/>
                </a:gradFill>
              </a:rPr>
              <a:t>for the first year</a:t>
            </a:r>
            <a:endParaRPr lang="en-US" sz="4166" kern="0" dirty="0">
              <a:gradFill>
                <a:gsLst>
                  <a:gs pos="2917">
                    <a:srgbClr val="FFFFFF"/>
                  </a:gs>
                  <a:gs pos="30000">
                    <a:srgbClr val="FFFFFF"/>
                  </a:gs>
                </a:gsLst>
                <a:lin ang="5400000" scaled="0"/>
              </a:gradFill>
              <a:latin typeface="Segoe UI Light"/>
            </a:endParaRPr>
          </a:p>
        </p:txBody>
      </p:sp>
      <p:sp>
        <p:nvSpPr>
          <p:cNvPr id="23" name="1B Windows 10 Devices"/>
          <p:cNvSpPr txBox="1"/>
          <p:nvPr/>
        </p:nvSpPr>
        <p:spPr>
          <a:xfrm>
            <a:off x="2596878" y="3429000"/>
            <a:ext cx="6956877" cy="1104277"/>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882" kern="0" spc="-99" dirty="0">
                <a:gradFill>
                  <a:gsLst>
                    <a:gs pos="2917">
                      <a:srgbClr val="FFFFFF"/>
                    </a:gs>
                    <a:gs pos="30000">
                      <a:srgbClr val="FFFFFF"/>
                    </a:gs>
                  </a:gsLst>
                  <a:lin ang="5400000" scaled="0"/>
                </a:gradFill>
              </a:rPr>
              <a:t>Windows 10 Devices</a:t>
            </a:r>
          </a:p>
        </p:txBody>
      </p:sp>
      <p:sp>
        <p:nvSpPr>
          <p:cNvPr id="2" name="TextBox 1"/>
          <p:cNvSpPr txBox="1"/>
          <p:nvPr/>
        </p:nvSpPr>
        <p:spPr>
          <a:xfrm>
            <a:off x="3152188" y="2503587"/>
            <a:ext cx="5887625" cy="1850924"/>
          </a:xfrm>
          <a:prstGeom prst="rect">
            <a:avLst/>
          </a:prstGeom>
          <a:noFill/>
        </p:spPr>
        <p:txBody>
          <a:bodyPr wrap="square" lIns="179259" tIns="143407" rIns="179259" bIns="143407" rtlCol="0">
            <a:spAutoFit/>
          </a:bodyPr>
          <a:lstStyle/>
          <a:p>
            <a:pPr algn="ctr" defTabSz="914246">
              <a:lnSpc>
                <a:spcPct val="90000"/>
              </a:lnSpc>
              <a:spcAft>
                <a:spcPts val="588"/>
              </a:spcAft>
            </a:pPr>
            <a:r>
              <a:rPr lang="en-US" sz="11272" b="1" kern="0" dirty="0">
                <a:gradFill>
                  <a:gsLst>
                    <a:gs pos="2917">
                      <a:srgbClr val="FFFFFF"/>
                    </a:gs>
                    <a:gs pos="30000">
                      <a:srgbClr val="FFFFFF"/>
                    </a:gs>
                  </a:gsLst>
                  <a:lin ang="5400000" scaled="0"/>
                </a:gradFill>
              </a:rPr>
              <a:t>1 Billion</a:t>
            </a:r>
          </a:p>
        </p:txBody>
      </p:sp>
    </p:spTree>
    <p:extLst>
      <p:ext uri="{BB962C8B-B14F-4D97-AF65-F5344CB8AC3E}">
        <p14:creationId xmlns:p14="http://schemas.microsoft.com/office/powerpoint/2010/main" val="5024568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50"/>
                                        <p:tgtEl>
                                          <p:spTgt spid="2"/>
                                        </p:tgtEl>
                                      </p:cBhvr>
                                    </p:animEffect>
                                  </p:childTnLst>
                                </p:cTn>
                              </p:par>
                              <p:par>
                                <p:cTn id="22" presetID="63" presetClass="path" presetSubtype="0" decel="100000" fill="hold" grpId="1" nodeType="withEffect">
                                  <p:stCondLst>
                                    <p:cond delay="750"/>
                                  </p:stCondLst>
                                  <p:childTnLst>
                                    <p:animMotion origin="layout" path="M 0 0 L 0.00013 0.10213 " pathEditMode="relative" rAng="0" ptsTypes="AA">
                                      <p:cBhvr>
                                        <p:cTn id="23" dur="750" spd="-100000" fill="hold"/>
                                        <p:tgtEl>
                                          <p:spTgt spid="2"/>
                                        </p:tgtEl>
                                        <p:attrNameLst>
                                          <p:attrName>ppt_x</p:attrName>
                                          <p:attrName>ppt_y</p:attrName>
                                        </p:attrNameLst>
                                      </p:cBhvr>
                                      <p:rCtr x="0" y="5107"/>
                                    </p:animMotion>
                                  </p:childTnLst>
                                </p:cTn>
                              </p:par>
                            </p:childTnLst>
                          </p:cTn>
                        </p:par>
                      </p:childTnLst>
                    </p:cTn>
                  </p:par>
                  <p:par>
                    <p:cTn id="24" fill="hold">
                      <p:stCondLst>
                        <p:cond delay="indefinite"/>
                      </p:stCondLst>
                      <p:childTnLst>
                        <p:par>
                          <p:cTn id="25" fill="hold">
                            <p:stCondLst>
                              <p:cond delay="0"/>
                            </p:stCondLst>
                            <p:childTnLst>
                              <p:par>
                                <p:cTn id="26" presetID="6" presetClass="emph" presetSubtype="0" accel="50000" decel="50000" fill="hold" grpId="2" nodeType="clickEffect">
                                  <p:stCondLst>
                                    <p:cond delay="0"/>
                                  </p:stCondLst>
                                  <p:childTnLst>
                                    <p:animScale>
                                      <p:cBhvr>
                                        <p:cTn id="27" dur="1000" fill="hold"/>
                                        <p:tgtEl>
                                          <p:spTgt spid="2"/>
                                        </p:tgtEl>
                                      </p:cBhvr>
                                      <p:by x="75000" y="75000"/>
                                    </p:animScale>
                                  </p:childTnLst>
                                </p:cTn>
                              </p:par>
                              <p:par>
                                <p:cTn id="28" presetID="35" presetClass="path" presetSubtype="0" accel="50000" decel="50000" fill="hold" grpId="3" nodeType="withEffect">
                                  <p:stCondLst>
                                    <p:cond delay="0"/>
                                  </p:stCondLst>
                                  <p:childTnLst>
                                    <p:animMotion origin="layout" path="M 0 0 L 0 -0.05606 " pathEditMode="relative" rAng="0" ptsTypes="AA">
                                      <p:cBhvr>
                                        <p:cTn id="29" dur="1000" fill="hold"/>
                                        <p:tgtEl>
                                          <p:spTgt spid="2"/>
                                        </p:tgtEl>
                                        <p:attrNameLst>
                                          <p:attrName>ppt_x</p:attrName>
                                          <p:attrName>ppt_y</p:attrName>
                                        </p:attrNameLst>
                                      </p:cBhvr>
                                      <p:rCtr x="0" y="-2814"/>
                                    </p:animMotion>
                                  </p:childTnLst>
                                </p:cTn>
                              </p:par>
                              <p:par>
                                <p:cTn id="30" presetID="10" presetClass="entr" presetSubtype="0" fill="hold" grpId="0" nodeType="withEffect">
                                  <p:stCondLst>
                                    <p:cond delay="6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63" presetClass="path" presetSubtype="0" decel="100000" fill="hold" grpId="1" nodeType="withEffect">
                                  <p:stCondLst>
                                    <p:cond delay="400"/>
                                  </p:stCondLst>
                                  <p:childTnLst>
                                    <p:animMotion origin="layout" path="M -5.6676E-7 -1.94734E-6 L -0.09791 0.00046 " pathEditMode="relative" rAng="0" ptsTypes="AA">
                                      <p:cBhvr>
                                        <p:cTn id="34" dur="750" spd="-100000" fill="hold"/>
                                        <p:tgtEl>
                                          <p:spTgt spid="23"/>
                                        </p:tgtEl>
                                        <p:attrNameLst>
                                          <p:attrName>ppt_x</p:attrName>
                                          <p:attrName>ppt_y</p:attrName>
                                        </p:attrNameLst>
                                      </p:cBhvr>
                                      <p:rCtr x="-490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7" grpId="1"/>
      <p:bldP spid="23" grpId="0"/>
      <p:bldP spid="23" grpId="1"/>
      <p:bldP spid="2" grpId="0"/>
      <p:bldP spid="2" grpId="1"/>
      <p:bldP spid="2" grpId="2"/>
      <p:bldP spid="2" grpId="3"/>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ad"/>
          <p:cNvSpPr/>
          <p:nvPr/>
        </p:nvSpPr>
        <p:spPr bwMode="auto">
          <a:xfrm>
            <a:off x="868" y="3639084"/>
            <a:ext cx="12243117" cy="3236618"/>
          </a:xfrm>
          <a:custGeom>
            <a:avLst/>
            <a:gdLst>
              <a:gd name="connsiteX0" fmla="*/ 0 w 12436475"/>
              <a:gd name="connsiteY0" fmla="*/ 0 h 2692387"/>
              <a:gd name="connsiteX1" fmla="*/ 12436475 w 12436475"/>
              <a:gd name="connsiteY1" fmla="*/ 0 h 2692387"/>
              <a:gd name="connsiteX2" fmla="*/ 12436475 w 12436475"/>
              <a:gd name="connsiteY2" fmla="*/ 2692387 h 2692387"/>
              <a:gd name="connsiteX3" fmla="*/ 0 w 12436475"/>
              <a:gd name="connsiteY3" fmla="*/ 2692387 h 2692387"/>
              <a:gd name="connsiteX4" fmla="*/ 0 w 12436475"/>
              <a:gd name="connsiteY4" fmla="*/ 0 h 2692387"/>
              <a:gd name="connsiteX0" fmla="*/ 0 w 12436475"/>
              <a:gd name="connsiteY0" fmla="*/ 0 h 3301987"/>
              <a:gd name="connsiteX1" fmla="*/ 12436475 w 12436475"/>
              <a:gd name="connsiteY1" fmla="*/ 0 h 3301987"/>
              <a:gd name="connsiteX2" fmla="*/ 12436475 w 12436475"/>
              <a:gd name="connsiteY2" fmla="*/ 2692387 h 3301987"/>
              <a:gd name="connsiteX3" fmla="*/ 0 w 12436475"/>
              <a:gd name="connsiteY3" fmla="*/ 3301987 h 3301987"/>
              <a:gd name="connsiteX4" fmla="*/ 0 w 12436475"/>
              <a:gd name="connsiteY4" fmla="*/ 0 h 3301987"/>
              <a:gd name="connsiteX0" fmla="*/ 0 w 12465504"/>
              <a:gd name="connsiteY0" fmla="*/ 0 h 3301987"/>
              <a:gd name="connsiteX1" fmla="*/ 12436475 w 12465504"/>
              <a:gd name="connsiteY1" fmla="*/ 0 h 3301987"/>
              <a:gd name="connsiteX2" fmla="*/ 12465504 w 12465504"/>
              <a:gd name="connsiteY2" fmla="*/ 3272959 h 3301987"/>
              <a:gd name="connsiteX3" fmla="*/ 0 w 12465504"/>
              <a:gd name="connsiteY3" fmla="*/ 3301987 h 3301987"/>
              <a:gd name="connsiteX4" fmla="*/ 0 w 12465504"/>
              <a:gd name="connsiteY4" fmla="*/ 0 h 3301987"/>
              <a:gd name="connsiteX0" fmla="*/ 0 w 12474381"/>
              <a:gd name="connsiteY0" fmla="*/ 0 h 3301987"/>
              <a:gd name="connsiteX1" fmla="*/ 12436475 w 12474381"/>
              <a:gd name="connsiteY1" fmla="*/ 0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74381"/>
              <a:gd name="connsiteY0" fmla="*/ 0 h 3301987"/>
              <a:gd name="connsiteX1" fmla="*/ 12463108 w 12474381"/>
              <a:gd name="connsiteY1" fmla="*/ 8878 h 3301987"/>
              <a:gd name="connsiteX2" fmla="*/ 12474381 w 12474381"/>
              <a:gd name="connsiteY2" fmla="*/ 3281837 h 3301987"/>
              <a:gd name="connsiteX3" fmla="*/ 0 w 12474381"/>
              <a:gd name="connsiteY3" fmla="*/ 3301987 h 3301987"/>
              <a:gd name="connsiteX4" fmla="*/ 0 w 12474381"/>
              <a:gd name="connsiteY4" fmla="*/ 0 h 3301987"/>
              <a:gd name="connsiteX0" fmla="*/ 0 w 12483259"/>
              <a:gd name="connsiteY0" fmla="*/ 0 h 3301987"/>
              <a:gd name="connsiteX1" fmla="*/ 12463108 w 12483259"/>
              <a:gd name="connsiteY1" fmla="*/ 8878 h 3301987"/>
              <a:gd name="connsiteX2" fmla="*/ 12483259 w 12483259"/>
              <a:gd name="connsiteY2" fmla="*/ 3290715 h 3301987"/>
              <a:gd name="connsiteX3" fmla="*/ 0 w 12483259"/>
              <a:gd name="connsiteY3" fmla="*/ 3301987 h 3301987"/>
              <a:gd name="connsiteX4" fmla="*/ 0 w 12483259"/>
              <a:gd name="connsiteY4" fmla="*/ 0 h 3301987"/>
              <a:gd name="connsiteX0" fmla="*/ 0 w 12490388"/>
              <a:gd name="connsiteY0" fmla="*/ 0 h 3301987"/>
              <a:gd name="connsiteX1" fmla="*/ 12489741 w 12490388"/>
              <a:gd name="connsiteY1" fmla="*/ 8878 h 3301987"/>
              <a:gd name="connsiteX2" fmla="*/ 12483259 w 12490388"/>
              <a:gd name="connsiteY2" fmla="*/ 3290715 h 3301987"/>
              <a:gd name="connsiteX3" fmla="*/ 0 w 12490388"/>
              <a:gd name="connsiteY3" fmla="*/ 3301987 h 3301987"/>
              <a:gd name="connsiteX4" fmla="*/ 0 w 12490388"/>
              <a:gd name="connsiteY4" fmla="*/ 0 h 3301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0388" h="3301987">
                <a:moveTo>
                  <a:pt x="0" y="0"/>
                </a:moveTo>
                <a:lnTo>
                  <a:pt x="12489741" y="8878"/>
                </a:lnTo>
                <a:cubicBezTo>
                  <a:pt x="12493499" y="1099864"/>
                  <a:pt x="12479501" y="2199729"/>
                  <a:pt x="12483259" y="3290715"/>
                </a:cubicBezTo>
                <a:lnTo>
                  <a:pt x="0" y="3301987"/>
                </a:ln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6035" fontAlgn="base">
              <a:lnSpc>
                <a:spcPct val="90000"/>
              </a:lnSpc>
              <a:spcBef>
                <a:spcPct val="0"/>
              </a:spcBef>
              <a:spcAft>
                <a:spcPct val="0"/>
              </a:spcAft>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ASK TOP"/>
          <p:cNvSpPr>
            <a:spLocks noEditPoints="1"/>
          </p:cNvSpPr>
          <p:nvPr/>
        </p:nvSpPr>
        <p:spPr bwMode="auto">
          <a:xfrm>
            <a:off x="-2221030" y="-1079235"/>
            <a:ext cx="16660240" cy="6780772"/>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tx1"/>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2" name="Support Lines"/>
          <p:cNvSpPr>
            <a:spLocks noEditPoints="1"/>
          </p:cNvSpPr>
          <p:nvPr/>
        </p:nvSpPr>
        <p:spPr bwMode="auto">
          <a:xfrm>
            <a:off x="-393066" y="1967154"/>
            <a:ext cx="13023053" cy="2085337"/>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3" name="Column"/>
          <p:cNvSpPr>
            <a:spLocks noEditPoints="1"/>
          </p:cNvSpPr>
          <p:nvPr/>
        </p:nvSpPr>
        <p:spPr bwMode="auto">
          <a:xfrm>
            <a:off x="5823280" y="1242549"/>
            <a:ext cx="590363" cy="2410263"/>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4" name="MASK COLUMN"/>
          <p:cNvSpPr/>
          <p:nvPr/>
        </p:nvSpPr>
        <p:spPr bwMode="auto">
          <a:xfrm>
            <a:off x="5823280" y="3651520"/>
            <a:ext cx="590363" cy="320550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6035" fontAlgn="base">
              <a:lnSpc>
                <a:spcPct val="90000"/>
              </a:lnSpc>
              <a:spcBef>
                <a:spcPct val="0"/>
              </a:spcBef>
              <a:spcAft>
                <a:spcPct val="0"/>
              </a:spcAft>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bles"/>
          <p:cNvSpPr>
            <a:spLocks noEditPoints="1"/>
          </p:cNvSpPr>
          <p:nvPr/>
        </p:nvSpPr>
        <p:spPr bwMode="auto">
          <a:xfrm>
            <a:off x="-2211440" y="1405777"/>
            <a:ext cx="16659803" cy="1513280"/>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grpSp>
        <p:nvGrpSpPr>
          <p:cNvPr id="46" name="Sidewalk"/>
          <p:cNvGrpSpPr/>
          <p:nvPr/>
        </p:nvGrpSpPr>
        <p:grpSpPr>
          <a:xfrm>
            <a:off x="-2245001" y="3605524"/>
            <a:ext cx="16726924" cy="2086861"/>
            <a:chOff x="-2487613" y="4213226"/>
            <a:chExt cx="17406939" cy="2171700"/>
          </a:xfrm>
        </p:grpSpPr>
        <p:sp>
          <p:nvSpPr>
            <p:cNvPr id="47"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8"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sp>
          <p:nvSpPr>
            <p:cNvPr id="49"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solidFill>
                <a:srgbClr val="0069BC"/>
              </a:solidFill>
            </a:ln>
          </p:spPr>
          <p:txBody>
            <a:bodyPr vert="horz" wrap="square" lIns="87867" tIns="43934" rIns="87867" bIns="43934" numCol="1" anchor="t" anchorCtr="0" compatLnSpc="1">
              <a:prstTxWarp prst="textNoShape">
                <a:avLst/>
              </a:prstTxWarp>
            </a:bodyPr>
            <a:lstStyle/>
            <a:p>
              <a:pPr defTabSz="896295"/>
              <a:endParaRPr lang="en-US" sz="1730" kern="0">
                <a:solidFill>
                  <a:srgbClr val="FFFFFF"/>
                </a:solidFill>
              </a:endParaRPr>
            </a:p>
          </p:txBody>
        </p:sp>
      </p:grpSp>
      <p:grpSp>
        <p:nvGrpSpPr>
          <p:cNvPr id="3" name="Lines"/>
          <p:cNvGrpSpPr/>
          <p:nvPr/>
        </p:nvGrpSpPr>
        <p:grpSpPr>
          <a:xfrm>
            <a:off x="471850" y="3363830"/>
            <a:ext cx="9920467" cy="3816861"/>
            <a:chOff x="480496" y="3430775"/>
            <a:chExt cx="10120829" cy="3893950"/>
          </a:xfrm>
        </p:grpSpPr>
        <p:cxnSp>
          <p:nvCxnSpPr>
            <p:cNvPr id="60" name="Straight Connector 59"/>
            <p:cNvCxnSpPr/>
            <p:nvPr/>
          </p:nvCxnSpPr>
          <p:spPr>
            <a:xfrm flipV="1">
              <a:off x="480496" y="3724280"/>
              <a:ext cx="5553523" cy="3441565"/>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6238023" y="3430775"/>
              <a:ext cx="7054" cy="3630672"/>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flipV="1">
              <a:off x="6451639" y="3775211"/>
              <a:ext cx="4149686" cy="3549514"/>
            </a:xfrm>
            <a:prstGeom prst="line">
              <a:avLst/>
            </a:prstGeom>
            <a:ln>
              <a:gradFill>
                <a:gsLst>
                  <a:gs pos="0">
                    <a:srgbClr val="FFFFFF"/>
                  </a:gs>
                  <a:gs pos="100000">
                    <a:srgbClr val="FFFFFF">
                      <a:alpha val="0"/>
                    </a:srgb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MASK2"/>
          <p:cNvSpPr/>
          <p:nvPr/>
        </p:nvSpPr>
        <p:spPr bwMode="auto">
          <a:xfrm>
            <a:off x="5271283" y="3720610"/>
            <a:ext cx="1526506" cy="332694"/>
          </a:xfrm>
          <a:prstGeom prst="rect">
            <a:avLst/>
          </a:prstGeom>
          <a:gradFill>
            <a:gsLst>
              <a:gs pos="91000">
                <a:srgbClr val="0078D7">
                  <a:alpha val="0"/>
                </a:srgbClr>
              </a:gs>
              <a:gs pos="1100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ASK1"/>
          <p:cNvSpPr/>
          <p:nvPr/>
        </p:nvSpPr>
        <p:spPr bwMode="auto">
          <a:xfrm>
            <a:off x="4230492" y="4074422"/>
            <a:ext cx="3320437" cy="510398"/>
          </a:xfrm>
          <a:prstGeom prst="rect">
            <a:avLst/>
          </a:prstGeom>
          <a:gradFill>
            <a:gsLst>
              <a:gs pos="100000">
                <a:srgbClr val="0078D7">
                  <a:alpha val="0"/>
                </a:srgbClr>
              </a:gs>
              <a:gs pos="0">
                <a:srgbClr val="0078D7">
                  <a:alpha val="0"/>
                </a:srgbClr>
              </a:gs>
              <a:gs pos="75000">
                <a:srgbClr val="0078D7"/>
              </a:gs>
              <a:gs pos="25000">
                <a:srgbClr val="0078D7"/>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Web"/>
          <p:cNvSpPr txBox="1"/>
          <p:nvPr/>
        </p:nvSpPr>
        <p:spPr>
          <a:xfrm>
            <a:off x="706272" y="5669747"/>
            <a:ext cx="970816" cy="615480"/>
          </a:xfrm>
          <a:prstGeom prst="rect">
            <a:avLst/>
          </a:prstGeom>
          <a:noFill/>
        </p:spPr>
        <p:txBody>
          <a:bodyPr wrap="none" lIns="179259" tIns="143407" rIns="179259" bIns="143407" rtlCol="0">
            <a:spAutoFit/>
          </a:bodyPr>
          <a:lstStyle/>
          <a:p>
            <a:pPr defTabSz="914246">
              <a:lnSpc>
                <a:spcPct val="90000"/>
              </a:lnSpc>
              <a:spcAft>
                <a:spcPts val="588"/>
              </a:spcAft>
            </a:pPr>
            <a:r>
              <a:rPr lang="en-US" sz="2353" kern="0" dirty="0">
                <a:gradFill>
                  <a:gsLst>
                    <a:gs pos="2917">
                      <a:srgbClr val="FFFFFF"/>
                    </a:gs>
                    <a:gs pos="30000">
                      <a:srgbClr val="FFFFFF"/>
                    </a:gs>
                  </a:gsLst>
                  <a:lin ang="5400000" scaled="0"/>
                </a:gradFill>
              </a:rPr>
              <a:t>Web</a:t>
            </a:r>
          </a:p>
        </p:txBody>
      </p:sp>
      <p:sp>
        <p:nvSpPr>
          <p:cNvPr id="68" name=".NET"/>
          <p:cNvSpPr txBox="1"/>
          <p:nvPr/>
        </p:nvSpPr>
        <p:spPr>
          <a:xfrm>
            <a:off x="3364901" y="5669747"/>
            <a:ext cx="2152515" cy="615480"/>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spc="-49" dirty="0">
                <a:gradFill>
                  <a:gsLst>
                    <a:gs pos="2917">
                      <a:srgbClr val="FFFFFF"/>
                    </a:gs>
                    <a:gs pos="30000">
                      <a:srgbClr val="FFFFFF"/>
                    </a:gs>
                  </a:gsLst>
                  <a:lin ang="5400000" scaled="0"/>
                </a:gradFill>
              </a:rPr>
              <a:t>.NET &amp; Win32</a:t>
            </a:r>
          </a:p>
        </p:txBody>
      </p:sp>
      <p:sp>
        <p:nvSpPr>
          <p:cNvPr id="69" name="Android"/>
          <p:cNvSpPr txBox="1"/>
          <p:nvPr/>
        </p:nvSpPr>
        <p:spPr>
          <a:xfrm>
            <a:off x="6512651" y="5438201"/>
            <a:ext cx="1630213" cy="941344"/>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dirty="0">
                <a:gradFill>
                  <a:gsLst>
                    <a:gs pos="2917">
                      <a:srgbClr val="FFFFFF"/>
                    </a:gs>
                    <a:gs pos="30000">
                      <a:srgbClr val="FFFFFF"/>
                    </a:gs>
                  </a:gsLst>
                  <a:lin ang="5400000" scaled="0"/>
                </a:gradFill>
              </a:rPr>
              <a:t>Android</a:t>
            </a:r>
            <a:br>
              <a:rPr lang="en-US" sz="2353" kern="0" dirty="0">
                <a:gradFill>
                  <a:gsLst>
                    <a:gs pos="2917">
                      <a:srgbClr val="FFFFFF"/>
                    </a:gs>
                    <a:gs pos="30000">
                      <a:srgbClr val="FFFFFF"/>
                    </a:gs>
                  </a:gsLst>
                  <a:lin ang="5400000" scaled="0"/>
                </a:gradFill>
              </a:rPr>
            </a:br>
            <a:r>
              <a:rPr lang="en-US" sz="2353" kern="0" dirty="0">
                <a:gradFill>
                  <a:gsLst>
                    <a:gs pos="2917">
                      <a:srgbClr val="FFFFFF"/>
                    </a:gs>
                    <a:gs pos="30000">
                      <a:srgbClr val="FFFFFF"/>
                    </a:gs>
                  </a:gsLst>
                  <a:lin ang="5400000" scaled="0"/>
                </a:gradFill>
              </a:rPr>
              <a:t>Java/C++</a:t>
            </a:r>
          </a:p>
        </p:txBody>
      </p:sp>
      <p:sp>
        <p:nvSpPr>
          <p:cNvPr id="70" name="iOS"/>
          <p:cNvSpPr txBox="1"/>
          <p:nvPr/>
        </p:nvSpPr>
        <p:spPr>
          <a:xfrm>
            <a:off x="9758182" y="5438201"/>
            <a:ext cx="1884607" cy="941344"/>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2353" kern="0" dirty="0">
                <a:gradFill>
                  <a:gsLst>
                    <a:gs pos="2917">
                      <a:srgbClr val="FFFFFF"/>
                    </a:gs>
                    <a:gs pos="30000">
                      <a:srgbClr val="FFFFFF"/>
                    </a:gs>
                  </a:gsLst>
                  <a:lin ang="5400000" scaled="0"/>
                </a:gradFill>
              </a:rPr>
              <a:t>iOS</a:t>
            </a:r>
            <a:br>
              <a:rPr lang="en-US" sz="2353" kern="0" dirty="0">
                <a:gradFill>
                  <a:gsLst>
                    <a:gs pos="2917">
                      <a:srgbClr val="FFFFFF"/>
                    </a:gs>
                    <a:gs pos="30000">
                      <a:srgbClr val="FFFFFF"/>
                    </a:gs>
                  </a:gsLst>
                  <a:lin ang="5400000" scaled="0"/>
                </a:gradFill>
              </a:rPr>
            </a:br>
            <a:r>
              <a:rPr lang="en-US" sz="2353" kern="0" dirty="0">
                <a:gradFill>
                  <a:gsLst>
                    <a:gs pos="2917">
                      <a:srgbClr val="FFFFFF"/>
                    </a:gs>
                    <a:gs pos="30000">
                      <a:srgbClr val="FFFFFF"/>
                    </a:gs>
                  </a:gsLst>
                  <a:lin ang="5400000" scaled="0"/>
                </a:gradFill>
              </a:rPr>
              <a:t>Objective C</a:t>
            </a:r>
          </a:p>
        </p:txBody>
      </p:sp>
      <p:sp>
        <p:nvSpPr>
          <p:cNvPr id="57" name="1 Billion Windows 10 Devices"/>
          <p:cNvSpPr txBox="1"/>
          <p:nvPr/>
        </p:nvSpPr>
        <p:spPr>
          <a:xfrm>
            <a:off x="2959361" y="310720"/>
            <a:ext cx="6273280" cy="1546808"/>
          </a:xfrm>
          <a:prstGeom prst="rect">
            <a:avLst/>
          </a:prstGeom>
          <a:noFill/>
        </p:spPr>
        <p:txBody>
          <a:bodyPr wrap="none" lIns="179259" tIns="143407" rIns="179259" bIns="143407" rtlCol="0">
            <a:spAutoFit/>
          </a:bodyPr>
          <a:lstStyle/>
          <a:p>
            <a:pPr algn="ctr" defTabSz="914246">
              <a:lnSpc>
                <a:spcPts val="4902"/>
              </a:lnSpc>
            </a:pPr>
            <a:r>
              <a:rPr lang="en-US" sz="5294" b="1" kern="0" spc="-99" dirty="0">
                <a:gradFill>
                  <a:gsLst>
                    <a:gs pos="2917">
                      <a:srgbClr val="0078D7"/>
                    </a:gs>
                    <a:gs pos="30000">
                      <a:srgbClr val="0078D7"/>
                    </a:gs>
                  </a:gsLst>
                  <a:lin ang="5400000" scaled="0"/>
                </a:gradFill>
              </a:rPr>
              <a:t>1 Billion</a:t>
            </a:r>
            <a:br>
              <a:rPr lang="en-US" sz="5294" b="1" kern="0" spc="-99" dirty="0">
                <a:gradFill>
                  <a:gsLst>
                    <a:gs pos="2917">
                      <a:srgbClr val="0078D7"/>
                    </a:gs>
                    <a:gs pos="30000">
                      <a:srgbClr val="0078D7"/>
                    </a:gs>
                  </a:gsLst>
                  <a:lin ang="5400000" scaled="0"/>
                </a:gradFill>
              </a:rPr>
            </a:br>
            <a:r>
              <a:rPr lang="en-US" sz="5294" kern="0" spc="-99" dirty="0">
                <a:gradFill>
                  <a:gsLst>
                    <a:gs pos="2917">
                      <a:srgbClr val="0078D7"/>
                    </a:gs>
                    <a:gs pos="30000">
                      <a:srgbClr val="0078D7"/>
                    </a:gs>
                  </a:gsLst>
                  <a:lin ang="5400000" scaled="0"/>
                </a:gradFill>
              </a:rPr>
              <a:t>Windows 10 Devices</a:t>
            </a:r>
          </a:p>
        </p:txBody>
      </p:sp>
      <p:sp>
        <p:nvSpPr>
          <p:cNvPr id="72" name="Windows Store"/>
          <p:cNvSpPr txBox="1"/>
          <p:nvPr/>
        </p:nvSpPr>
        <p:spPr>
          <a:xfrm>
            <a:off x="3754191" y="5145995"/>
            <a:ext cx="4683621" cy="1022811"/>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294" kern="0" spc="-99" dirty="0">
                <a:gradFill>
                  <a:gsLst>
                    <a:gs pos="2917">
                      <a:srgbClr val="FFFFFF"/>
                    </a:gs>
                    <a:gs pos="30000">
                      <a:srgbClr val="FFFFFF"/>
                    </a:gs>
                  </a:gsLst>
                  <a:lin ang="5400000" scaled="0"/>
                </a:gradFill>
              </a:rPr>
              <a:t>Windows Store</a:t>
            </a:r>
          </a:p>
        </p:txBody>
      </p:sp>
      <p:sp>
        <p:nvSpPr>
          <p:cNvPr id="79" name="Universal Windows Platform"/>
          <p:cNvSpPr txBox="1"/>
          <p:nvPr/>
        </p:nvSpPr>
        <p:spPr>
          <a:xfrm>
            <a:off x="1875853" y="5155329"/>
            <a:ext cx="8440301" cy="1022811"/>
          </a:xfrm>
          <a:prstGeom prst="rect">
            <a:avLst/>
          </a:prstGeom>
          <a:noFill/>
        </p:spPr>
        <p:txBody>
          <a:bodyPr wrap="none" lIns="179259" tIns="143407" rIns="179259" bIns="143407" rtlCol="0">
            <a:spAutoFit/>
          </a:bodyPr>
          <a:lstStyle/>
          <a:p>
            <a:pPr algn="ctr" defTabSz="914246">
              <a:lnSpc>
                <a:spcPct val="90000"/>
              </a:lnSpc>
              <a:spcAft>
                <a:spcPts val="588"/>
              </a:spcAft>
            </a:pPr>
            <a:r>
              <a:rPr lang="en-US" sz="5294" kern="0" spc="-99" dirty="0">
                <a:gradFill>
                  <a:gsLst>
                    <a:gs pos="2917">
                      <a:srgbClr val="FFFFFF"/>
                    </a:gs>
                    <a:gs pos="30000">
                      <a:srgbClr val="FFFFFF"/>
                    </a:gs>
                  </a:gsLst>
                  <a:lin ang="5400000" scaled="0"/>
                </a:gradFill>
              </a:rPr>
              <a:t>Universal Windows Platform</a:t>
            </a:r>
          </a:p>
        </p:txBody>
      </p:sp>
    </p:spTree>
    <p:extLst>
      <p:ext uri="{BB962C8B-B14F-4D97-AF65-F5344CB8AC3E}">
        <p14:creationId xmlns:p14="http://schemas.microsoft.com/office/powerpoint/2010/main" val="42078490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750" fill="hold"/>
                                        <p:tgtEl>
                                          <p:spTgt spid="34"/>
                                        </p:tgtEl>
                                        <p:attrNameLst>
                                          <p:attrName>ppt_x</p:attrName>
                                        </p:attrNameLst>
                                      </p:cBhvr>
                                      <p:tavLst>
                                        <p:tav tm="0">
                                          <p:val>
                                            <p:strVal val="#ppt_x"/>
                                          </p:val>
                                        </p:tav>
                                        <p:tav tm="100000">
                                          <p:val>
                                            <p:strVal val="#ppt_x"/>
                                          </p:val>
                                        </p:tav>
                                      </p:tavLst>
                                    </p:anim>
                                    <p:anim calcmode="lin" valueType="num">
                                      <p:cBhvr additive="base">
                                        <p:cTn id="11" dur="750" fill="hold"/>
                                        <p:tgtEl>
                                          <p:spTgt spid="34"/>
                                        </p:tgtEl>
                                        <p:attrNameLst>
                                          <p:attrName>ppt_y</p:attrName>
                                        </p:attrNameLst>
                                      </p:cBhvr>
                                      <p:tavLst>
                                        <p:tav tm="0">
                                          <p:val>
                                            <p:strVal val="1+#ppt_h/2"/>
                                          </p:val>
                                        </p:tav>
                                        <p:tav tm="100000">
                                          <p:val>
                                            <p:strVal val="#ppt_y"/>
                                          </p:val>
                                        </p:tav>
                                      </p:tavLst>
                                    </p:anim>
                                  </p:childTnLst>
                                </p:cTn>
                              </p:par>
                              <p:par>
                                <p:cTn id="12" presetID="16" presetClass="entr" presetSubtype="21" fill="hold" nodeType="withEffect">
                                  <p:stCondLst>
                                    <p:cond delay="250"/>
                                  </p:stCondLst>
                                  <p:childTnLst>
                                    <p:set>
                                      <p:cBhvr>
                                        <p:cTn id="13" dur="1" fill="hold">
                                          <p:stCondLst>
                                            <p:cond delay="0"/>
                                          </p:stCondLst>
                                        </p:cTn>
                                        <p:tgtEl>
                                          <p:spTgt spid="46"/>
                                        </p:tgtEl>
                                        <p:attrNameLst>
                                          <p:attrName>style.visibility</p:attrName>
                                        </p:attrNameLst>
                                      </p:cBhvr>
                                      <p:to>
                                        <p:strVal val="visible"/>
                                      </p:to>
                                    </p:set>
                                    <p:animEffect transition="in" filter="barn(inVertical)">
                                      <p:cBhvr>
                                        <p:cTn id="14" dur="1000"/>
                                        <p:tgtEl>
                                          <p:spTgt spid="46"/>
                                        </p:tgtEl>
                                      </p:cBhvr>
                                    </p:animEffect>
                                  </p:childTnLst>
                                </p:cTn>
                              </p:par>
                              <p:par>
                                <p:cTn id="15" presetID="2" presetClass="entr" presetSubtype="4" decel="100000" fill="hold" grpId="0" nodeType="withEffect">
                                  <p:stCondLst>
                                    <p:cond delay="75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1000" fill="hold"/>
                                        <p:tgtEl>
                                          <p:spTgt spid="43"/>
                                        </p:tgtEl>
                                        <p:attrNameLst>
                                          <p:attrName>ppt_x</p:attrName>
                                        </p:attrNameLst>
                                      </p:cBhvr>
                                      <p:tavLst>
                                        <p:tav tm="0">
                                          <p:val>
                                            <p:strVal val="#ppt_x"/>
                                          </p:val>
                                        </p:tav>
                                        <p:tav tm="100000">
                                          <p:val>
                                            <p:strVal val="#ppt_x"/>
                                          </p:val>
                                        </p:tav>
                                      </p:tavLst>
                                    </p:anim>
                                    <p:anim calcmode="lin" valueType="num">
                                      <p:cBhvr additive="base">
                                        <p:cTn id="18" dur="1000" fill="hold"/>
                                        <p:tgtEl>
                                          <p:spTgt spid="43"/>
                                        </p:tgtEl>
                                        <p:attrNameLst>
                                          <p:attrName>ppt_y</p:attrName>
                                        </p:attrNameLst>
                                      </p:cBhvr>
                                      <p:tavLst>
                                        <p:tav tm="0">
                                          <p:val>
                                            <p:strVal val="1+#ppt_h/2"/>
                                          </p:val>
                                        </p:tav>
                                        <p:tav tm="100000">
                                          <p:val>
                                            <p:strVal val="#ppt_y"/>
                                          </p:val>
                                        </p:tav>
                                      </p:tavLst>
                                    </p:anim>
                                  </p:childTnLst>
                                </p:cTn>
                              </p:par>
                              <p:par>
                                <p:cTn id="19" presetID="1" presetClass="entr" presetSubtype="0" fill="hold" grpId="0" nodeType="withEffect">
                                  <p:stCondLst>
                                    <p:cond delay="750"/>
                                  </p:stCondLst>
                                  <p:childTnLst>
                                    <p:set>
                                      <p:cBhvr>
                                        <p:cTn id="20" dur="1" fill="hold">
                                          <p:stCondLst>
                                            <p:cond delay="0"/>
                                          </p:stCondLst>
                                        </p:cTn>
                                        <p:tgtEl>
                                          <p:spTgt spid="44"/>
                                        </p:tgtEl>
                                        <p:attrNameLst>
                                          <p:attrName>style.visibility</p:attrName>
                                        </p:attrNameLst>
                                      </p:cBhvr>
                                      <p:to>
                                        <p:strVal val="visible"/>
                                      </p:to>
                                    </p:set>
                                  </p:childTnLst>
                                </p:cTn>
                              </p:par>
                              <p:par>
                                <p:cTn id="21" presetID="16" presetClass="entr" presetSubtype="21" fill="hold" grpId="0" nodeType="withEffect">
                                  <p:stCondLst>
                                    <p:cond delay="750"/>
                                  </p:stCondLst>
                                  <p:childTnLst>
                                    <p:set>
                                      <p:cBhvr>
                                        <p:cTn id="22" dur="1" fill="hold">
                                          <p:stCondLst>
                                            <p:cond delay="0"/>
                                          </p:stCondLst>
                                        </p:cTn>
                                        <p:tgtEl>
                                          <p:spTgt spid="45"/>
                                        </p:tgtEl>
                                        <p:attrNameLst>
                                          <p:attrName>style.visibility</p:attrName>
                                        </p:attrNameLst>
                                      </p:cBhvr>
                                      <p:to>
                                        <p:strVal val="visible"/>
                                      </p:to>
                                    </p:set>
                                    <p:animEffect transition="in" filter="barn(inVertical)">
                                      <p:cBhvr>
                                        <p:cTn id="23" dur="1000"/>
                                        <p:tgtEl>
                                          <p:spTgt spid="45"/>
                                        </p:tgtEl>
                                      </p:cBhvr>
                                    </p:animEffect>
                                  </p:childTnLst>
                                </p:cTn>
                              </p:par>
                              <p:par>
                                <p:cTn id="24" presetID="16" presetClass="entr" presetSubtype="21" fill="hold" grpId="0" nodeType="withEffect">
                                  <p:stCondLst>
                                    <p:cond delay="750"/>
                                  </p:stCondLst>
                                  <p:childTnLst>
                                    <p:set>
                                      <p:cBhvr>
                                        <p:cTn id="25" dur="1" fill="hold">
                                          <p:stCondLst>
                                            <p:cond delay="0"/>
                                          </p:stCondLst>
                                        </p:cTn>
                                        <p:tgtEl>
                                          <p:spTgt spid="42"/>
                                        </p:tgtEl>
                                        <p:attrNameLst>
                                          <p:attrName>style.visibility</p:attrName>
                                        </p:attrNameLst>
                                      </p:cBhvr>
                                      <p:to>
                                        <p:strVal val="visible"/>
                                      </p:to>
                                    </p:set>
                                    <p:animEffect transition="in" filter="barn(inVertical)">
                                      <p:cBhvr>
                                        <p:cTn id="26" dur="10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2"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6" presetClass="emph" presetSubtype="0" accel="50000" decel="50000" fill="hold" grpId="0" nodeType="withEffect">
                                  <p:stCondLst>
                                    <p:cond delay="0"/>
                                  </p:stCondLst>
                                  <p:childTnLst>
                                    <p:animScale>
                                      <p:cBhvr>
                                        <p:cTn id="33" dur="1500" fill="hold"/>
                                        <p:tgtEl>
                                          <p:spTgt spid="57"/>
                                        </p:tgtEl>
                                      </p:cBhvr>
                                      <p:by x="75000" y="75000"/>
                                    </p:animScale>
                                  </p:childTnLst>
                                </p:cTn>
                              </p:par>
                              <p:par>
                                <p:cTn id="34" presetID="42" presetClass="path" presetSubtype="0" accel="50000" decel="50000" fill="hold" grpId="1" nodeType="withEffect">
                                  <p:stCondLst>
                                    <p:cond delay="0"/>
                                  </p:stCondLst>
                                  <p:childTnLst>
                                    <p:animMotion origin="layout" path="M 0 3.59056E-6 L 0 -0.03972 " pathEditMode="relative" rAng="0" ptsTypes="AA">
                                      <p:cBhvr>
                                        <p:cTn id="35" dur="1500" fill="hold"/>
                                        <p:tgtEl>
                                          <p:spTgt spid="57"/>
                                        </p:tgtEl>
                                        <p:attrNameLst>
                                          <p:attrName>ppt_x</p:attrName>
                                          <p:attrName>ppt_y</p:attrName>
                                        </p:attrNameLst>
                                      </p:cBhvr>
                                      <p:rCtr x="0" y="-1997"/>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64" presetClass="path" presetSubtype="0" accel="50000" decel="50000" fill="hold" grpId="1" nodeType="withEffect">
                                  <p:stCondLst>
                                    <p:cond delay="0"/>
                                  </p:stCondLst>
                                  <p:childTnLst>
                                    <p:animMotion origin="layout" path="M 0 -1.34816E-6 L 0.00268 -0.26486 " pathEditMode="relative" rAng="0" ptsTypes="AA">
                                      <p:cBhvr>
                                        <p:cTn id="42" dur="1000" fill="hold"/>
                                        <p:tgtEl>
                                          <p:spTgt spid="72"/>
                                        </p:tgtEl>
                                        <p:attrNameLst>
                                          <p:attrName>ppt_x</p:attrName>
                                          <p:attrName>ppt_y</p:attrName>
                                        </p:attrNameLst>
                                      </p:cBhvr>
                                      <p:rCtr x="128" y="-13255"/>
                                    </p:animMotion>
                                  </p:childTnLst>
                                </p:cTn>
                              </p:par>
                              <p:par>
                                <p:cTn id="43" presetID="6" presetClass="emph" presetSubtype="0" accel="50000" decel="50000" fill="hold" grpId="2" nodeType="withEffect">
                                  <p:stCondLst>
                                    <p:cond delay="0"/>
                                  </p:stCondLst>
                                  <p:childTnLst>
                                    <p:animScale>
                                      <p:cBhvr>
                                        <p:cTn id="44" dur="1000" fill="hold"/>
                                        <p:tgtEl>
                                          <p:spTgt spid="72"/>
                                        </p:tgtEl>
                                      </p:cBhvr>
                                      <p:by x="40000" y="40000"/>
                                    </p:animScale>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64" presetClass="path" presetSubtype="0" accel="50000" decel="50000" fill="hold" grpId="1" nodeType="withEffect">
                                  <p:stCondLst>
                                    <p:cond delay="0"/>
                                  </p:stCondLst>
                                  <p:childTnLst>
                                    <p:animMotion origin="layout" path="M 0 -3.12755E-6 L 0.00204 -0.1995 " pathEditMode="relative" rAng="0" ptsTypes="AA">
                                      <p:cBhvr>
                                        <p:cTn id="53" dur="1000" fill="hold"/>
                                        <p:tgtEl>
                                          <p:spTgt spid="79"/>
                                        </p:tgtEl>
                                        <p:attrNameLst>
                                          <p:attrName>ppt_x</p:attrName>
                                          <p:attrName>ppt_y</p:attrName>
                                        </p:attrNameLst>
                                      </p:cBhvr>
                                      <p:rCtr x="102" y="-9986"/>
                                    </p:animMotion>
                                  </p:childTnLst>
                                </p:cTn>
                              </p:par>
                              <p:par>
                                <p:cTn id="54" presetID="6" presetClass="emph" presetSubtype="0" accel="50000" decel="50000" fill="hold" grpId="2" nodeType="withEffect">
                                  <p:stCondLst>
                                    <p:cond delay="0"/>
                                  </p:stCondLst>
                                  <p:childTnLst>
                                    <p:animScale>
                                      <p:cBhvr>
                                        <p:cTn id="55" dur="1000" fill="hold"/>
                                        <p:tgtEl>
                                          <p:spTgt spid="79"/>
                                        </p:tgtEl>
                                      </p:cBhvr>
                                      <p:by x="55000" y="55000"/>
                                    </p:animScale>
                                  </p:childTnLst>
                                </p:cTn>
                              </p:par>
                              <p:par>
                                <p:cTn id="56" presetID="1"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down)">
                                      <p:cBhvr>
                                        <p:cTn id="62" dur="1000"/>
                                        <p:tgtEl>
                                          <p:spTgt spid="3"/>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250"/>
                                        <p:tgtEl>
                                          <p:spTgt spid="67"/>
                                        </p:tgtEl>
                                      </p:cBhvr>
                                    </p:animEffect>
                                  </p:childTnLst>
                                </p:cTn>
                              </p:par>
                              <p:par>
                                <p:cTn id="66" presetID="63" presetClass="path" presetSubtype="0" decel="100000" fill="hold" grpId="1" nodeType="withEffect">
                                  <p:stCondLst>
                                    <p:cond delay="400"/>
                                  </p:stCondLst>
                                  <p:childTnLst>
                                    <p:animMotion origin="layout" path="M -1.26372E-6 4.22606E-6 L -0.13326 0.12346 " pathEditMode="relative" rAng="0" ptsTypes="AA">
                                      <p:cBhvr>
                                        <p:cTn id="67" dur="500" spd="-100000" fill="hold"/>
                                        <p:tgtEl>
                                          <p:spTgt spid="67"/>
                                        </p:tgtEl>
                                        <p:attrNameLst>
                                          <p:attrName>ppt_x</p:attrName>
                                          <p:attrName>ppt_y</p:attrName>
                                        </p:attrNameLst>
                                      </p:cBhvr>
                                      <p:rCtr x="-6663" y="6173"/>
                                    </p:animMotion>
                                  </p:childTnLst>
                                </p:cTn>
                              </p:par>
                              <p:par>
                                <p:cTn id="68" presetID="10" presetClass="entr" presetSubtype="0" fill="hold" grpId="0" nodeType="withEffect">
                                  <p:stCondLst>
                                    <p:cond delay="500"/>
                                  </p:stCondLst>
                                  <p:childTnLst>
                                    <p:set>
                                      <p:cBhvr>
                                        <p:cTn id="69" dur="1" fill="hold">
                                          <p:stCondLst>
                                            <p:cond delay="0"/>
                                          </p:stCondLst>
                                        </p:cTn>
                                        <p:tgtEl>
                                          <p:spTgt spid="68"/>
                                        </p:tgtEl>
                                        <p:attrNameLst>
                                          <p:attrName>style.visibility</p:attrName>
                                        </p:attrNameLst>
                                      </p:cBhvr>
                                      <p:to>
                                        <p:strVal val="visible"/>
                                      </p:to>
                                    </p:set>
                                    <p:animEffect transition="in" filter="fade">
                                      <p:cBhvr>
                                        <p:cTn id="70" dur="250"/>
                                        <p:tgtEl>
                                          <p:spTgt spid="68"/>
                                        </p:tgtEl>
                                      </p:cBhvr>
                                    </p:animEffect>
                                  </p:childTnLst>
                                </p:cTn>
                              </p:par>
                              <p:par>
                                <p:cTn id="71" presetID="63" presetClass="path" presetSubtype="0" decel="100000" fill="hold" grpId="1" nodeType="withEffect">
                                  <p:stCondLst>
                                    <p:cond delay="400"/>
                                  </p:stCondLst>
                                  <p:childTnLst>
                                    <p:animMotion origin="layout" path="M -1.77176E-6 4.22606E-6 L -0.10888 0.19677 " pathEditMode="relative" rAng="0" ptsTypes="AA">
                                      <p:cBhvr>
                                        <p:cTn id="72" dur="500" spd="-100000" fill="hold"/>
                                        <p:tgtEl>
                                          <p:spTgt spid="68"/>
                                        </p:tgtEl>
                                        <p:attrNameLst>
                                          <p:attrName>ppt_x</p:attrName>
                                          <p:attrName>ppt_y</p:attrName>
                                        </p:attrNameLst>
                                      </p:cBhvr>
                                      <p:rCtr x="-5451" y="9828"/>
                                    </p:animMotion>
                                  </p:childTnLst>
                                </p:cTn>
                              </p:par>
                              <p:par>
                                <p:cTn id="73" presetID="10" presetClass="entr" presetSubtype="0" fill="hold" grpId="0" nodeType="withEffect">
                                  <p:stCondLst>
                                    <p:cond delay="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250"/>
                                        <p:tgtEl>
                                          <p:spTgt spid="69"/>
                                        </p:tgtEl>
                                      </p:cBhvr>
                                    </p:animEffect>
                                  </p:childTnLst>
                                </p:cTn>
                              </p:par>
                              <p:par>
                                <p:cTn id="76" presetID="63" presetClass="path" presetSubtype="0" decel="100000" fill="hold" grpId="1" nodeType="withEffect">
                                  <p:stCondLst>
                                    <p:cond delay="400"/>
                                  </p:stCondLst>
                                  <p:childTnLst>
                                    <p:animMotion origin="layout" path="M -1.30202E-7 -2.42851E-6 L 0.03051 0.22719 " pathEditMode="relative" rAng="0" ptsTypes="AA">
                                      <p:cBhvr>
                                        <p:cTn id="77" dur="500" spd="-100000" fill="hold"/>
                                        <p:tgtEl>
                                          <p:spTgt spid="69"/>
                                        </p:tgtEl>
                                        <p:attrNameLst>
                                          <p:attrName>ppt_x</p:attrName>
                                          <p:attrName>ppt_y</p:attrName>
                                        </p:attrNameLst>
                                      </p:cBhvr>
                                      <p:rCtr x="1519" y="11348"/>
                                    </p:animMotion>
                                  </p:childTnLst>
                                </p:cTn>
                              </p:par>
                              <p:par>
                                <p:cTn id="78" presetID="10" presetClass="entr" presetSubtype="0" fill="hold" grpId="0" nodeType="withEffect">
                                  <p:stCondLst>
                                    <p:cond delay="500"/>
                                  </p:stCondLst>
                                  <p:childTnLst>
                                    <p:set>
                                      <p:cBhvr>
                                        <p:cTn id="79" dur="1" fill="hold">
                                          <p:stCondLst>
                                            <p:cond delay="0"/>
                                          </p:stCondLst>
                                        </p:cTn>
                                        <p:tgtEl>
                                          <p:spTgt spid="70"/>
                                        </p:tgtEl>
                                        <p:attrNameLst>
                                          <p:attrName>style.visibility</p:attrName>
                                        </p:attrNameLst>
                                      </p:cBhvr>
                                      <p:to>
                                        <p:strVal val="visible"/>
                                      </p:to>
                                    </p:set>
                                    <p:animEffect transition="in" filter="fade">
                                      <p:cBhvr>
                                        <p:cTn id="80" dur="250"/>
                                        <p:tgtEl>
                                          <p:spTgt spid="70"/>
                                        </p:tgtEl>
                                      </p:cBhvr>
                                    </p:animEffect>
                                  </p:childTnLst>
                                </p:cTn>
                              </p:par>
                              <p:par>
                                <p:cTn id="81" presetID="63" presetClass="path" presetSubtype="0" decel="100000" fill="hold" grpId="1" nodeType="withEffect">
                                  <p:stCondLst>
                                    <p:cond delay="400"/>
                                  </p:stCondLst>
                                  <p:childTnLst>
                                    <p:animMotion origin="layout" path="M -2.5351E-6 -2.42851E-6 L 0.1611 0.18384 " pathEditMode="relative" rAng="0" ptsTypes="AA">
                                      <p:cBhvr>
                                        <p:cTn id="82" dur="500" spd="-100000" fill="hold"/>
                                        <p:tgtEl>
                                          <p:spTgt spid="70"/>
                                        </p:tgtEl>
                                        <p:attrNameLst>
                                          <p:attrName>ppt_x</p:attrName>
                                          <p:attrName>ppt_y</p:attrName>
                                        </p:attrNameLst>
                                      </p:cBhvr>
                                      <p:rCtr x="8055" y="91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1" grpId="0" animBg="1"/>
      <p:bldP spid="42" grpId="0" animBg="1"/>
      <p:bldP spid="43" grpId="0" animBg="1"/>
      <p:bldP spid="44" grpId="0" animBg="1"/>
      <p:bldP spid="45" grpId="0" animBg="1"/>
      <p:bldP spid="23" grpId="0" animBg="1"/>
      <p:bldP spid="24" grpId="0" animBg="1"/>
      <p:bldP spid="67" grpId="0"/>
      <p:bldP spid="67" grpId="1"/>
      <p:bldP spid="68" grpId="0"/>
      <p:bldP spid="68" grpId="1"/>
      <p:bldP spid="69" grpId="0"/>
      <p:bldP spid="69" grpId="1"/>
      <p:bldP spid="70" grpId="0"/>
      <p:bldP spid="70" grpId="1"/>
      <p:bldP spid="57" grpId="0"/>
      <p:bldP spid="57" grpId="1"/>
      <p:bldP spid="57" grpId="2"/>
      <p:bldP spid="72" grpId="0"/>
      <p:bldP spid="72" grpId="1"/>
      <p:bldP spid="72" grpId="2"/>
      <p:bldP spid="79" grpId="0"/>
      <p:bldP spid="79" grpId="1"/>
      <p:bldP spid="79" grpId="2"/>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418249" y="626523"/>
            <a:ext cx="665719"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Phone</a:t>
            </a:r>
          </a:p>
        </p:txBody>
      </p:sp>
      <p:sp>
        <p:nvSpPr>
          <p:cNvPr id="40" name="TextBox 39"/>
          <p:cNvSpPr txBox="1"/>
          <p:nvPr/>
        </p:nvSpPr>
        <p:spPr>
          <a:xfrm>
            <a:off x="2599107" y="626523"/>
            <a:ext cx="1164287"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Small</a:t>
            </a:r>
            <a:r>
              <a:rPr lang="en-US" sz="1567" kern="0" dirty="0">
                <a:solidFill>
                  <a:srgbClr val="4F4F4F"/>
                </a:solidFill>
                <a:latin typeface="Segoe UI Light"/>
                <a:cs typeface="Segoe UI" panose="020B0502040204020203" pitchFamily="34" charset="0"/>
              </a:rPr>
              <a:t> </a:t>
            </a:r>
            <a:r>
              <a:rPr lang="en-US" sz="1567" kern="0" dirty="0">
                <a:solidFill>
                  <a:srgbClr val="4F4F4F"/>
                </a:solidFill>
                <a:latin typeface="Segoe Pro Light"/>
                <a:cs typeface="Segoe UI" panose="020B0502040204020203" pitchFamily="34" charset="0"/>
              </a:rPr>
              <a:t>Tablet</a:t>
            </a:r>
          </a:p>
        </p:txBody>
      </p:sp>
      <p:sp>
        <p:nvSpPr>
          <p:cNvPr id="41" name="TextBox 40"/>
          <p:cNvSpPr txBox="1"/>
          <p:nvPr/>
        </p:nvSpPr>
        <p:spPr>
          <a:xfrm>
            <a:off x="5776126" y="409577"/>
            <a:ext cx="1966650"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pPr defTabSz="896354">
              <a:spcAft>
                <a:spcPts val="588"/>
              </a:spcAft>
            </a:pPr>
            <a:r>
              <a:rPr lang="en-US" sz="1567" kern="0" dirty="0">
                <a:solidFill>
                  <a:srgbClr val="4F4F4F"/>
                </a:solidFill>
                <a:latin typeface="Segoe Pro Light"/>
              </a:rPr>
              <a:t>2-in-1s</a:t>
            </a:r>
            <a:br>
              <a:rPr lang="en-US" sz="1567" kern="0" dirty="0">
                <a:solidFill>
                  <a:srgbClr val="4F4F4F"/>
                </a:solidFill>
                <a:latin typeface="Segoe Pro Light"/>
              </a:rPr>
            </a:br>
            <a:r>
              <a:rPr lang="en-US" sz="1567" kern="0" dirty="0">
                <a:solidFill>
                  <a:srgbClr val="4F4F4F"/>
                </a:solidFill>
                <a:latin typeface="Segoe Pro Light"/>
              </a:rPr>
              <a:t>(Tablet or Laptop)</a:t>
            </a:r>
          </a:p>
        </p:txBody>
      </p:sp>
      <p:sp>
        <p:nvSpPr>
          <p:cNvPr id="42" name="TextBox 41"/>
          <p:cNvSpPr txBox="1"/>
          <p:nvPr/>
        </p:nvSpPr>
        <p:spPr>
          <a:xfrm>
            <a:off x="9685982" y="409578"/>
            <a:ext cx="1917897" cy="434093"/>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Desktops </a:t>
            </a:r>
            <a:br>
              <a:rPr lang="en-US" sz="1567" kern="0" dirty="0">
                <a:solidFill>
                  <a:srgbClr val="4F4F4F"/>
                </a:solidFill>
                <a:latin typeface="Segoe Pro Light"/>
                <a:cs typeface="Segoe UI" panose="020B0502040204020203" pitchFamily="34" charset="0"/>
              </a:rPr>
            </a:br>
            <a:r>
              <a:rPr lang="en-US" sz="1567" kern="0"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782" y="626523"/>
            <a:ext cx="840891"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Phablet</a:t>
            </a:r>
          </a:p>
        </p:txBody>
      </p:sp>
      <p:sp>
        <p:nvSpPr>
          <p:cNvPr id="48" name="TextBox 47"/>
          <p:cNvSpPr txBox="1"/>
          <p:nvPr/>
        </p:nvSpPr>
        <p:spPr>
          <a:xfrm>
            <a:off x="3839226" y="626523"/>
            <a:ext cx="1943984"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Large</a:t>
            </a:r>
            <a:r>
              <a:rPr lang="en-US" sz="1567" kern="0" dirty="0">
                <a:solidFill>
                  <a:srgbClr val="4F4F4F"/>
                </a:solidFill>
                <a:latin typeface="Segoe UI Light"/>
                <a:cs typeface="Segoe UI" panose="020B0502040204020203" pitchFamily="34" charset="0"/>
              </a:rPr>
              <a:t> </a:t>
            </a:r>
            <a:r>
              <a:rPr lang="en-US" sz="1567" kern="0" dirty="0">
                <a:solidFill>
                  <a:srgbClr val="4F4F4F"/>
                </a:solidFill>
                <a:latin typeface="Segoe Pro Light"/>
                <a:cs typeface="Segoe UI" panose="020B0502040204020203" pitchFamily="34" charset="0"/>
              </a:rPr>
              <a:t>Tablet</a:t>
            </a:r>
          </a:p>
        </p:txBody>
      </p:sp>
      <p:sp>
        <p:nvSpPr>
          <p:cNvPr id="49" name="TextBox 48"/>
          <p:cNvSpPr txBox="1"/>
          <p:nvPr/>
        </p:nvSpPr>
        <p:spPr>
          <a:xfrm>
            <a:off x="8257682" y="409578"/>
            <a:ext cx="953563" cy="434093"/>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Classic </a:t>
            </a:r>
            <a:br>
              <a:rPr lang="en-US" sz="1567" kern="0" dirty="0">
                <a:solidFill>
                  <a:srgbClr val="4F4F4F"/>
                </a:solidFill>
                <a:latin typeface="Segoe Pro Light"/>
                <a:cs typeface="Segoe UI" panose="020B0502040204020203" pitchFamily="34" charset="0"/>
              </a:rPr>
            </a:br>
            <a:r>
              <a:rPr lang="en-US" sz="1567" kern="0"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67" y="932183"/>
            <a:ext cx="1546899" cy="98391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7553" y="932184"/>
            <a:ext cx="1524395" cy="112145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717" y="932184"/>
            <a:ext cx="1497002" cy="95709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9055" y="932182"/>
            <a:ext cx="869151" cy="667384"/>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2301" y="932182"/>
            <a:ext cx="594954" cy="579435"/>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580" y="932185"/>
            <a:ext cx="852133" cy="84879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616" y="932184"/>
            <a:ext cx="1576562" cy="1015666"/>
          </a:xfrm>
          <a:prstGeom prst="rect">
            <a:avLst/>
          </a:prstGeom>
        </p:spPr>
      </p:pic>
      <p:sp>
        <p:nvSpPr>
          <p:cNvPr id="21" name="TextBox 20"/>
          <p:cNvSpPr txBox="1"/>
          <p:nvPr/>
        </p:nvSpPr>
        <p:spPr>
          <a:xfrm>
            <a:off x="5435443" y="4096544"/>
            <a:ext cx="665719"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Xbox</a:t>
            </a:r>
          </a:p>
        </p:txBody>
      </p:sp>
      <p:sp>
        <p:nvSpPr>
          <p:cNvPr id="22" name="TextBox 21"/>
          <p:cNvSpPr txBox="1"/>
          <p:nvPr/>
        </p:nvSpPr>
        <p:spPr>
          <a:xfrm>
            <a:off x="9890687" y="4096544"/>
            <a:ext cx="1224528"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IoT</a:t>
            </a:r>
          </a:p>
        </p:txBody>
      </p:sp>
      <p:sp>
        <p:nvSpPr>
          <p:cNvPr id="23" name="TextBox 22"/>
          <p:cNvSpPr txBox="1"/>
          <p:nvPr/>
        </p:nvSpPr>
        <p:spPr>
          <a:xfrm>
            <a:off x="2068714" y="4096544"/>
            <a:ext cx="1142183"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793" y="4360429"/>
            <a:ext cx="1989185" cy="1431110"/>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810" y="4367462"/>
            <a:ext cx="2869994" cy="1750947"/>
          </a:xfrm>
          <a:prstGeom prst="rect">
            <a:avLst/>
          </a:prstGeom>
        </p:spPr>
      </p:pic>
      <p:grpSp>
        <p:nvGrpSpPr>
          <p:cNvPr id="45" name="Group 44"/>
          <p:cNvGrpSpPr/>
          <p:nvPr/>
        </p:nvGrpSpPr>
        <p:grpSpPr>
          <a:xfrm>
            <a:off x="9960549" y="4364287"/>
            <a:ext cx="1093146" cy="619553"/>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97" tIns="143198" rIns="178997" bIns="143198" numCol="1" spcCol="0" rtlCol="0" fromWordArt="0" anchor="t" anchorCtr="0" forceAA="0" compatLnSpc="1">
              <a:prstTxWarp prst="textNoShape">
                <a:avLst/>
              </a:prstTxWarp>
              <a:noAutofit/>
            </a:bodyPr>
            <a:lstStyle/>
            <a:p>
              <a:pPr algn="ctr" defTabSz="912615">
                <a:lnSpc>
                  <a:spcPct val="90000"/>
                </a:lnSpc>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769" y="4358823"/>
            <a:ext cx="2195288" cy="866300"/>
          </a:xfrm>
          <a:prstGeom prst="rect">
            <a:avLst/>
          </a:prstGeom>
          <a:noFill/>
          <a:ln>
            <a:noFill/>
          </a:ln>
        </p:spPr>
      </p:pic>
      <p:sp>
        <p:nvSpPr>
          <p:cNvPr id="54" name="TextBox 53"/>
          <p:cNvSpPr txBox="1"/>
          <p:nvPr/>
        </p:nvSpPr>
        <p:spPr>
          <a:xfrm>
            <a:off x="7858771" y="4096544"/>
            <a:ext cx="1107288" cy="217047"/>
          </a:xfrm>
          <a:prstGeom prst="rect">
            <a:avLst/>
          </a:prstGeom>
          <a:noFill/>
        </p:spPr>
        <p:txBody>
          <a:bodyPr wrap="square" lIns="0" tIns="0" rIns="0" bIns="0" rtlCol="0">
            <a:spAutoFit/>
          </a:bodyPr>
          <a:lstStyle/>
          <a:p>
            <a:pPr algn="ctr" defTabSz="895067">
              <a:lnSpc>
                <a:spcPct val="90000"/>
              </a:lnSpc>
              <a:spcAft>
                <a:spcPts val="587"/>
              </a:spcAft>
            </a:pPr>
            <a:r>
              <a:rPr lang="en-US" sz="1567" kern="0"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6504" y="2530646"/>
            <a:ext cx="12178995" cy="92621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29" tIns="198744" rIns="248429" bIns="198744" numCol="1" spcCol="0" rtlCol="0" fromWordArt="0" anchor="t" anchorCtr="0" forceAA="0" compatLnSpc="1">
            <a:prstTxWarp prst="textNoShape">
              <a:avLst/>
            </a:prstTxWarp>
            <a:noAutofit/>
          </a:bodyPr>
          <a:lstStyle/>
          <a:p>
            <a:pPr algn="ctr" defTabSz="1266591">
              <a:lnSpc>
                <a:spcPct val="90000"/>
              </a:lnSpc>
            </a:pPr>
            <a:endParaRPr lang="en-US" sz="2398" kern="0"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156" y="1957265"/>
            <a:ext cx="2085692" cy="197399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nvGrpSpPr>
              <p:cNvPr id="64" name="Group 63"/>
              <p:cNvGrpSpPr/>
              <p:nvPr/>
            </p:nvGrpSpPr>
            <p:grpSpPr>
              <a:xfrm>
                <a:off x="5052041" y="2836625"/>
                <a:ext cx="2087919" cy="1066246"/>
                <a:chOff x="5052041" y="2836625"/>
                <a:chExt cx="2087919" cy="1066246"/>
              </a:xfrm>
            </p:grpSpPr>
            <p:sp>
              <p:nvSpPr>
                <p:cNvPr id="65" name="TextBox 35"/>
                <p:cNvSpPr txBox="1"/>
                <p:nvPr/>
              </p:nvSpPr>
              <p:spPr>
                <a:xfrm>
                  <a:off x="5052041" y="3644319"/>
                  <a:ext cx="2087919" cy="258552"/>
                </a:xfrm>
                <a:prstGeom prst="rect">
                  <a:avLst/>
                </a:prstGeom>
                <a:noFill/>
              </p:spPr>
              <p:txBody>
                <a:bodyPr wrap="square" lIns="0" tIns="0" rIns="0" bIns="0" rtlCol="0">
                  <a:spAutoFit/>
                </a:bodyPr>
                <a:lstStyle/>
                <a:p>
                  <a:pPr algn="ctr" defTabSz="913356">
                    <a:lnSpc>
                      <a:spcPct val="90000"/>
                    </a:lnSpc>
                  </a:pPr>
                  <a:r>
                    <a:rPr lang="en-US" sz="1865" kern="0"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790" tIns="60895" rIns="121790" bIns="60895" numCol="1" anchor="t" anchorCtr="0" compatLnSpc="1">
                  <a:prstTxWarp prst="textNoShape">
                    <a:avLst/>
                  </a:prstTxWarp>
                </a:bodyPr>
                <a:lstStyle/>
                <a:p>
                  <a:pPr defTabSz="913356"/>
                  <a:endParaRPr lang="en-US" sz="1865" kern="0">
                    <a:solidFill>
                      <a:srgbClr val="737373"/>
                    </a:solidFill>
                    <a:latin typeface="Segoe UI Light"/>
                  </a:endParaRPr>
                </a:p>
              </p:txBody>
            </p:sp>
          </p:grpSp>
        </p:grpSp>
      </p:grpSp>
    </p:spTree>
    <p:extLst>
      <p:ext uri="{BB962C8B-B14F-4D97-AF65-F5344CB8AC3E}">
        <p14:creationId xmlns:p14="http://schemas.microsoft.com/office/powerpoint/2010/main" val="2607684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6504" y="2518467"/>
            <a:ext cx="12178995" cy="92621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29" tIns="198744" rIns="248429" bIns="198744" numCol="1" spcCol="0" rtlCol="0" fromWordArt="0" anchor="t" anchorCtr="0" forceAA="0" compatLnSpc="1">
            <a:prstTxWarp prst="textNoShape">
              <a:avLst/>
            </a:prstTxWarp>
            <a:noAutofit/>
          </a:bodyPr>
          <a:lstStyle/>
          <a:p>
            <a:pPr algn="ctr" defTabSz="1266591" fontAlgn="base">
              <a:lnSpc>
                <a:spcPct val="90000"/>
              </a:lnSpc>
              <a:spcBef>
                <a:spcPct val="0"/>
              </a:spcBef>
              <a:spcAft>
                <a:spcPct val="0"/>
              </a:spcAft>
            </a:pPr>
            <a:endParaRPr lang="en-US" sz="2398" kern="0"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7368" y="2973836"/>
            <a:ext cx="10687067" cy="138115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685" tIns="146148" rIns="182685" bIns="146148" numCol="1" spcCol="0" rtlCol="0" fromWordArt="0" anchor="t" anchorCtr="0" forceAA="0" compatLnSpc="1">
            <a:prstTxWarp prst="textNoShape">
              <a:avLst/>
            </a:prstTxWarp>
            <a:noAutofit/>
          </a:bodyPr>
          <a:lstStyle/>
          <a:p>
            <a:pPr algn="ctr" defTabSz="913356">
              <a:lnSpc>
                <a:spcPct val="90000"/>
              </a:lnSpc>
              <a:spcBef>
                <a:spcPts val="799"/>
              </a:spcBef>
            </a:pPr>
            <a:endParaRPr lang="en-US" sz="2663" kern="0" dirty="0" err="1">
              <a:solidFill>
                <a:prstClr val="white"/>
              </a:solidFill>
            </a:endParaRPr>
          </a:p>
        </p:txBody>
      </p:sp>
      <p:grpSp>
        <p:nvGrpSpPr>
          <p:cNvPr id="111" name="Group 110"/>
          <p:cNvGrpSpPr/>
          <p:nvPr/>
        </p:nvGrpSpPr>
        <p:grpSpPr>
          <a:xfrm>
            <a:off x="771498" y="2090296"/>
            <a:ext cx="10687067" cy="1735506"/>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grpSp>
        <p:nvGrpSpPr>
          <p:cNvPr id="12" name="Group 11"/>
          <p:cNvGrpSpPr/>
          <p:nvPr/>
        </p:nvGrpSpPr>
        <p:grpSpPr>
          <a:xfrm>
            <a:off x="5109003" y="1945087"/>
            <a:ext cx="1973996" cy="197399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grpSp>
        <p:nvGrpSpPr>
          <p:cNvPr id="96" name="Group 95"/>
          <p:cNvGrpSpPr/>
          <p:nvPr/>
        </p:nvGrpSpPr>
        <p:grpSpPr>
          <a:xfrm>
            <a:off x="757749" y="1809387"/>
            <a:ext cx="10705336" cy="2265293"/>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56"/>
              <a:endParaRPr lang="en-US" sz="2398" kern="0" dirty="0" err="1">
                <a:solidFill>
                  <a:srgbClr val="FFFFFF"/>
                </a:solidFill>
              </a:endParaRPr>
            </a:p>
          </p:txBody>
        </p:sp>
      </p:grpSp>
      <p:sp>
        <p:nvSpPr>
          <p:cNvPr id="15" name="Rectangle 14"/>
          <p:cNvSpPr/>
          <p:nvPr/>
        </p:nvSpPr>
        <p:spPr>
          <a:xfrm>
            <a:off x="3839135" y="3014596"/>
            <a:ext cx="4513737" cy="543854"/>
          </a:xfrm>
          <a:prstGeom prst="rect">
            <a:avLst/>
          </a:prstGeom>
          <a:noFill/>
        </p:spPr>
        <p:txBody>
          <a:bodyPr wrap="none">
            <a:spAutoFit/>
          </a:bodyPr>
          <a:lstStyle/>
          <a:p>
            <a:pPr algn="ctr" defTabSz="1241876" fontAlgn="base">
              <a:lnSpc>
                <a:spcPct val="90000"/>
              </a:lnSpc>
              <a:spcBef>
                <a:spcPct val="0"/>
              </a:spcBef>
              <a:spcAft>
                <a:spcPct val="0"/>
              </a:spcAft>
              <a:defRPr/>
            </a:pPr>
            <a:r>
              <a:rPr lang="en-US" sz="3197" kern="0"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422" y="1870516"/>
            <a:ext cx="1338971" cy="758389"/>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68579" y="3230738"/>
              <a:ext cx="462934"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1" y="1870516"/>
            <a:ext cx="1338971" cy="758389"/>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62563" y="3230738"/>
              <a:ext cx="674971"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6332" y="2028219"/>
            <a:ext cx="1338971" cy="758388"/>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66903" y="3230737"/>
              <a:ext cx="866288"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701" y="2028217"/>
            <a:ext cx="1338971" cy="758389"/>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35530" y="3230739"/>
              <a:ext cx="1329039" cy="362944"/>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192" y="1340062"/>
            <a:ext cx="1298388" cy="770458"/>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314" y="2397298"/>
            <a:ext cx="1338971" cy="758388"/>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58664" y="3230737"/>
              <a:ext cx="1082767" cy="367855"/>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276" y="1350853"/>
            <a:ext cx="1518447" cy="81753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893" y="1759099"/>
            <a:ext cx="1382371" cy="533426"/>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419" y="1450022"/>
            <a:ext cx="1343902" cy="731892"/>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3704" y="2255425"/>
            <a:ext cx="782238" cy="296058"/>
          </a:xfrm>
          <a:prstGeom prst="rect">
            <a:avLst/>
          </a:prstGeom>
          <a:noFill/>
          <a:ln>
            <a:noFill/>
          </a:ln>
        </p:spPr>
      </p:pic>
      <p:grpSp>
        <p:nvGrpSpPr>
          <p:cNvPr id="16" name="Group 15"/>
          <p:cNvGrpSpPr/>
          <p:nvPr/>
        </p:nvGrpSpPr>
        <p:grpSpPr>
          <a:xfrm>
            <a:off x="1594759" y="2397296"/>
            <a:ext cx="1338972" cy="758389"/>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pPr>
              <a:endParaRPr lang="en-US" sz="1399" kern="0"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790" rIns="0" bIns="0" numCol="1" spcCol="0" rtlCol="0" fromWordArt="0" anchor="b" anchorCtr="0" forceAA="0" compatLnSpc="1">
              <a:prstTxWarp prst="textNoShape">
                <a:avLst/>
              </a:prstTxWarp>
              <a:noAutofit/>
            </a:bodyPr>
            <a:lstStyle/>
            <a:p>
              <a:pPr algn="ctr" defTabSz="1241876" fontAlgn="base">
                <a:lnSpc>
                  <a:spcPct val="90000"/>
                </a:lnSpc>
                <a:spcBef>
                  <a:spcPct val="0"/>
                </a:spcBef>
                <a:spcAft>
                  <a:spcPct val="0"/>
                </a:spcAft>
                <a:defRPr/>
              </a:pPr>
              <a:endParaRPr lang="en-US" sz="1399"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392144" y="3230737"/>
              <a:ext cx="1415811" cy="367856"/>
            </a:xfrm>
            <a:prstGeom prst="rect">
              <a:avLst/>
            </a:prstGeom>
          </p:spPr>
          <p:txBody>
            <a:bodyPr wrap="none">
              <a:spAutoFit/>
            </a:bodyPr>
            <a:lstStyle/>
            <a:p>
              <a:pPr algn="ctr" defTabSz="1241876" fontAlgn="base">
                <a:lnSpc>
                  <a:spcPct val="90000"/>
                </a:lnSpc>
                <a:spcBef>
                  <a:spcPct val="0"/>
                </a:spcBef>
                <a:spcAft>
                  <a:spcPct val="0"/>
                </a:spcAft>
                <a:defRPr/>
              </a:pPr>
              <a:r>
                <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kern="0"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kern="0"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974" y="2258713"/>
            <a:ext cx="989187" cy="371869"/>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730" y="2954303"/>
            <a:ext cx="5501054" cy="672897"/>
          </a:xfrm>
          <a:prstGeom prst="rect">
            <a:avLst/>
          </a:prstGeom>
          <a:noFill/>
        </p:spPr>
        <p:txBody>
          <a:bodyPr wrap="square" lIns="137014" tIns="109610" rIns="137014" bIns="109610" rtlCol="0">
            <a:spAutoFit/>
          </a:bodyPr>
          <a:lstStyle/>
          <a:p>
            <a:pPr algn="ctr" defTabSz="913379">
              <a:lnSpc>
                <a:spcPct val="90000"/>
              </a:lnSpc>
              <a:spcBef>
                <a:spcPts val="599"/>
              </a:spcBef>
            </a:pPr>
            <a:r>
              <a:rPr lang="en-US" sz="3197" kern="0" dirty="0">
                <a:gradFill>
                  <a:gsLst>
                    <a:gs pos="0">
                      <a:srgbClr val="FFFFFF"/>
                    </a:gs>
                    <a:gs pos="100000">
                      <a:srgbClr val="FFFFFF"/>
                    </a:gs>
                  </a:gsLst>
                  <a:lin ang="5400000" scaled="0"/>
                </a:gradFill>
                <a:ea typeface="Segoe UI" pitchFamily="34" charset="0"/>
                <a:cs typeface="Segoe UI Light" panose="020B0502040204020203" pitchFamily="34" charset="0"/>
              </a:rPr>
              <a:t>Universal Apps</a:t>
            </a:r>
          </a:p>
        </p:txBody>
      </p:sp>
      <p:grpSp>
        <p:nvGrpSpPr>
          <p:cNvPr id="75" name="Store"/>
          <p:cNvGrpSpPr/>
          <p:nvPr/>
        </p:nvGrpSpPr>
        <p:grpSpPr>
          <a:xfrm>
            <a:off x="6888088" y="4171581"/>
            <a:ext cx="2243161" cy="746877"/>
            <a:chOff x="7574900" y="3506973"/>
            <a:chExt cx="1688884" cy="617595"/>
          </a:xfrm>
        </p:grpSpPr>
        <p:sp>
          <p:nvSpPr>
            <p:cNvPr id="76" name="TextBox 75"/>
            <p:cNvSpPr txBox="1"/>
            <p:nvPr/>
          </p:nvSpPr>
          <p:spPr>
            <a:xfrm>
              <a:off x="7853238" y="3506973"/>
              <a:ext cx="1410546" cy="617595"/>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One Store +</a:t>
              </a:r>
              <a:br>
                <a:rPr lang="en-US" sz="1599" kern="0" dirty="0">
                  <a:solidFill>
                    <a:srgbClr val="0078D7">
                      <a:lumMod val="20000"/>
                      <a:lumOff val="80000"/>
                    </a:srgbClr>
                  </a:solidFill>
                </a:rPr>
              </a:br>
              <a:r>
                <a:rPr lang="en-US" sz="1599" kern="0"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046" y="3871519"/>
            <a:ext cx="1523997" cy="972741"/>
            <a:chOff x="5616311" y="3984573"/>
            <a:chExt cx="1260204" cy="804363"/>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804363"/>
            </a:xfrm>
            <a:prstGeom prst="rect">
              <a:avLst/>
            </a:prstGeom>
            <a:noFill/>
          </p:spPr>
          <p:txBody>
            <a:bodyPr wrap="square" lIns="121790" tIns="146148" rIns="0" bIns="146148" rtlCol="0">
              <a:spAutoFit/>
            </a:bodyPr>
            <a:lstStyle/>
            <a:p>
              <a:pPr defTabSz="913356">
                <a:lnSpc>
                  <a:spcPct val="90000"/>
                </a:lnSpc>
                <a:spcBef>
                  <a:spcPts val="799"/>
                </a:spcBef>
              </a:pPr>
              <a:r>
                <a:rPr lang="en-US" sz="1599" kern="0" dirty="0">
                  <a:solidFill>
                    <a:srgbClr val="0078D7">
                      <a:lumMod val="20000"/>
                      <a:lumOff val="80000"/>
                    </a:srgbClr>
                  </a:solidFill>
                </a:rPr>
                <a:t>Reuse Existing Code</a:t>
              </a:r>
            </a:p>
          </p:txBody>
        </p:sp>
      </p:grpSp>
      <p:grpSp>
        <p:nvGrpSpPr>
          <p:cNvPr id="83" name="One SDK"/>
          <p:cNvGrpSpPr/>
          <p:nvPr/>
        </p:nvGrpSpPr>
        <p:grpSpPr>
          <a:xfrm>
            <a:off x="5247921" y="4318110"/>
            <a:ext cx="1807525" cy="746877"/>
            <a:chOff x="4428826" y="3733778"/>
            <a:chExt cx="1357092" cy="560756"/>
          </a:xfrm>
        </p:grpSpPr>
        <p:sp>
          <p:nvSpPr>
            <p:cNvPr id="84" name="TextBox 83"/>
            <p:cNvSpPr txBox="1"/>
            <p:nvPr/>
          </p:nvSpPr>
          <p:spPr>
            <a:xfrm>
              <a:off x="4608153" y="3733778"/>
              <a:ext cx="1177765" cy="560756"/>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1124" y="3861614"/>
            <a:ext cx="2054917" cy="746876"/>
            <a:chOff x="1274764" y="3263907"/>
            <a:chExt cx="1542833" cy="560755"/>
          </a:xfrm>
        </p:grpSpPr>
        <p:sp>
          <p:nvSpPr>
            <p:cNvPr id="87" name="TextBox 86"/>
            <p:cNvSpPr txBox="1"/>
            <p:nvPr/>
          </p:nvSpPr>
          <p:spPr>
            <a:xfrm>
              <a:off x="1592022" y="3263907"/>
              <a:ext cx="1225575" cy="560755"/>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Adaptive </a:t>
              </a:r>
              <a:br>
                <a:rPr lang="en-US" sz="1599" kern="0" dirty="0">
                  <a:solidFill>
                    <a:srgbClr val="0078D7">
                      <a:lumMod val="20000"/>
                      <a:lumOff val="80000"/>
                    </a:srgbClr>
                  </a:solidFill>
                </a:rPr>
              </a:br>
              <a:r>
                <a:rPr lang="en-US" sz="1599" kern="0"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790" tIns="60895" rIns="121790" bIns="60895"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8018" y="4251811"/>
            <a:ext cx="1917488" cy="746877"/>
            <a:chOff x="2810595" y="3636234"/>
            <a:chExt cx="1439652" cy="560756"/>
          </a:xfrm>
        </p:grpSpPr>
        <p:sp>
          <p:nvSpPr>
            <p:cNvPr id="95" name="TextBox 94"/>
            <p:cNvSpPr txBox="1"/>
            <p:nvPr/>
          </p:nvSpPr>
          <p:spPr>
            <a:xfrm>
              <a:off x="2988031" y="3636234"/>
              <a:ext cx="1262216" cy="560756"/>
            </a:xfrm>
            <a:prstGeom prst="rect">
              <a:avLst/>
            </a:prstGeom>
            <a:noFill/>
          </p:spPr>
          <p:txBody>
            <a:bodyPr wrap="square" lIns="182685" tIns="146148" rIns="182685" bIns="146148" rtlCol="0">
              <a:spAutoFit/>
            </a:bodyPr>
            <a:lstStyle/>
            <a:p>
              <a:pPr defTabSz="913356">
                <a:lnSpc>
                  <a:spcPct val="90000"/>
                </a:lnSpc>
                <a:spcBef>
                  <a:spcPts val="799"/>
                </a:spcBef>
              </a:pPr>
              <a:r>
                <a:rPr lang="en-US" sz="1599" kern="0" dirty="0">
                  <a:solidFill>
                    <a:srgbClr val="0078D7">
                      <a:lumMod val="20000"/>
                      <a:lumOff val="80000"/>
                    </a:srgbClr>
                  </a:solidFill>
                </a:rPr>
                <a:t>Natural</a:t>
              </a:r>
              <a:br>
                <a:rPr lang="en-US" sz="1599" kern="0" dirty="0">
                  <a:solidFill>
                    <a:srgbClr val="0078D7">
                      <a:lumMod val="20000"/>
                      <a:lumOff val="80000"/>
                    </a:srgbClr>
                  </a:solidFill>
                </a:rPr>
              </a:br>
              <a:r>
                <a:rPr lang="en-US" sz="1599" kern="0"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39" tIns="62119" rIns="124239" bIns="6211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793" y="4348250"/>
            <a:ext cx="1989185" cy="1431110"/>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810" y="4355284"/>
            <a:ext cx="2869994" cy="1750947"/>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769" y="4346643"/>
            <a:ext cx="2195288" cy="866300"/>
          </a:xfrm>
          <a:prstGeom prst="rect">
            <a:avLst/>
          </a:prstGeom>
          <a:noFill/>
          <a:ln>
            <a:noFill/>
          </a:ln>
        </p:spPr>
      </p:pic>
      <p:grpSp>
        <p:nvGrpSpPr>
          <p:cNvPr id="211" name="Group 210"/>
          <p:cNvGrpSpPr/>
          <p:nvPr/>
        </p:nvGrpSpPr>
        <p:grpSpPr>
          <a:xfrm>
            <a:off x="9960549" y="4352108"/>
            <a:ext cx="1093146" cy="619553"/>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997" tIns="143198" rIns="178997" bIns="143198" numCol="1" spcCol="0" rtlCol="0" fromWordArt="0" anchor="t" anchorCtr="0" forceAA="0" compatLnSpc="1">
              <a:prstTxWarp prst="textNoShape">
                <a:avLst/>
              </a:prstTxWarp>
              <a:noAutofit/>
            </a:bodyPr>
            <a:lstStyle/>
            <a:p>
              <a:pPr algn="ctr" defTabSz="912615"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67" y="920004"/>
            <a:ext cx="1546899" cy="98391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67" y="920004"/>
            <a:ext cx="1546899" cy="98391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7553" y="920005"/>
            <a:ext cx="1524395" cy="112145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717" y="920005"/>
            <a:ext cx="1497002" cy="957099"/>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9055" y="920002"/>
            <a:ext cx="869151" cy="667384"/>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2301" y="920004"/>
            <a:ext cx="594954" cy="579435"/>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580" y="920006"/>
            <a:ext cx="852133" cy="84879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616" y="920005"/>
            <a:ext cx="1576562" cy="1015666"/>
          </a:xfrm>
          <a:prstGeom prst="rect">
            <a:avLst/>
          </a:prstGeom>
        </p:spPr>
      </p:pic>
      <p:sp>
        <p:nvSpPr>
          <p:cNvPr id="119" name="TextBox 118"/>
          <p:cNvSpPr txBox="1"/>
          <p:nvPr/>
        </p:nvSpPr>
        <p:spPr>
          <a:xfrm>
            <a:off x="2972485" y="5207094"/>
            <a:ext cx="6344427" cy="672897"/>
          </a:xfrm>
          <a:prstGeom prst="rect">
            <a:avLst/>
          </a:prstGeom>
          <a:noFill/>
        </p:spPr>
        <p:txBody>
          <a:bodyPr wrap="none" lIns="137014" tIns="109610" rIns="137014" bIns="109610" rtlCol="0">
            <a:spAutoFit/>
          </a:bodyPr>
          <a:lstStyle/>
          <a:p>
            <a:pPr defTabSz="913379">
              <a:lnSpc>
                <a:spcPct val="90000"/>
              </a:lnSpc>
              <a:spcBef>
                <a:spcPts val="599"/>
              </a:spcBef>
            </a:pPr>
            <a:r>
              <a:rPr lang="en-US" sz="3197" kern="0"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3875341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42372" y="1674941"/>
            <a:ext cx="11625534" cy="4912266"/>
            <a:chOff x="450423" y="1707776"/>
            <a:chExt cx="11860332" cy="5011478"/>
          </a:xfrm>
        </p:grpSpPr>
        <p:pic>
          <p:nvPicPr>
            <p:cNvPr id="26" name="Surfac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423" y="1707776"/>
              <a:ext cx="5873659" cy="3293164"/>
            </a:xfrm>
            <a:prstGeom prst="rect">
              <a:avLst/>
            </a:prstGeom>
          </p:spPr>
        </p:pic>
        <p:pic>
          <p:nvPicPr>
            <p:cNvPr id="43"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139" y="2247341"/>
              <a:ext cx="3079567" cy="1606732"/>
            </a:xfrm>
            <a:prstGeom prst="rect">
              <a:avLst/>
            </a:prstGeom>
          </p:spPr>
        </p:pic>
        <p:pic>
          <p:nvPicPr>
            <p:cNvPr id="44"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902" y="4178235"/>
              <a:ext cx="3864853" cy="2385714"/>
            </a:xfrm>
            <a:prstGeom prst="rect">
              <a:avLst/>
            </a:prstGeom>
          </p:spPr>
        </p:pic>
        <p:grpSp>
          <p:nvGrpSpPr>
            <p:cNvPr id="45" name="Mobile Devices"/>
            <p:cNvGrpSpPr/>
            <p:nvPr/>
          </p:nvGrpSpPr>
          <p:grpSpPr>
            <a:xfrm>
              <a:off x="1197502" y="5336741"/>
              <a:ext cx="2131986" cy="847343"/>
              <a:chOff x="218607" y="3894326"/>
              <a:chExt cx="2611614" cy="1037968"/>
            </a:xfrm>
          </p:grpSpPr>
          <p:grpSp>
            <p:nvGrpSpPr>
              <p:cNvPr id="51" name="Group 50"/>
              <p:cNvGrpSpPr/>
              <p:nvPr/>
            </p:nvGrpSpPr>
            <p:grpSpPr>
              <a:xfrm>
                <a:off x="218607" y="4086238"/>
                <a:ext cx="1505513" cy="846056"/>
                <a:chOff x="218607" y="4086238"/>
                <a:chExt cx="1505513" cy="846056"/>
              </a:xfrm>
            </p:grpSpPr>
            <p:pic>
              <p:nvPicPr>
                <p:cNvPr id="53"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54"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52"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46" name="2-i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9955" y="5236003"/>
              <a:ext cx="2038344" cy="1483251"/>
            </a:xfrm>
            <a:prstGeom prst="rect">
              <a:avLst/>
            </a:prstGeom>
          </p:spPr>
        </p:pic>
        <p:grpSp>
          <p:nvGrpSpPr>
            <p:cNvPr id="47" name="Group 46"/>
            <p:cNvGrpSpPr/>
            <p:nvPr/>
          </p:nvGrpSpPr>
          <p:grpSpPr>
            <a:xfrm>
              <a:off x="4700336" y="4577302"/>
              <a:ext cx="4091677" cy="1558165"/>
              <a:chOff x="4188387" y="2878995"/>
              <a:chExt cx="4514862" cy="1719321"/>
            </a:xfrm>
          </p:grpSpPr>
          <p:pic>
            <p:nvPicPr>
              <p:cNvPr id="49" name="Laptop"/>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50"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8"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585" y="5728492"/>
              <a:ext cx="588355" cy="426753"/>
            </a:xfrm>
            <a:prstGeom prst="rect">
              <a:avLst/>
            </a:prstGeom>
          </p:spPr>
        </p:pic>
      </p:grpSp>
      <p:grpSp>
        <p:nvGrpSpPr>
          <p:cNvPr id="17" name="Group 16"/>
          <p:cNvGrpSpPr/>
          <p:nvPr/>
        </p:nvGrpSpPr>
        <p:grpSpPr>
          <a:xfrm>
            <a:off x="1041880" y="1993641"/>
            <a:ext cx="10539928" cy="3947709"/>
            <a:chOff x="1213773" y="1720898"/>
            <a:chExt cx="10752802" cy="4027440"/>
          </a:xfrm>
        </p:grpSpPr>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13773" y="1720898"/>
              <a:ext cx="4563742" cy="2547512"/>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81775" y="4371975"/>
              <a:ext cx="2044700" cy="1091024"/>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69668" y="4886325"/>
              <a:ext cx="1197769" cy="639896"/>
            </a:xfrm>
            <a:prstGeom prst="rect">
              <a:avLst/>
            </a:prstGeom>
          </p:spPr>
        </p:pic>
        <p:pic>
          <p:nvPicPr>
            <p:cNvPr id="25" name="Picture 2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29000" y="4967744"/>
              <a:ext cx="1072604" cy="780594"/>
            </a:xfrm>
            <a:prstGeom prst="rect">
              <a:avLst/>
            </a:prstGeom>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5883" y="3886200"/>
              <a:ext cx="2880692" cy="1628775"/>
            </a:xfrm>
            <a:prstGeom prst="rect">
              <a:avLst/>
            </a:prstGeom>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86162" y="5086703"/>
              <a:ext cx="399938" cy="615962"/>
            </a:xfrm>
            <a:prstGeom prst="rect">
              <a:avLst/>
            </a:prstGeom>
          </p:spPr>
        </p:pic>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38350" y="5248275"/>
              <a:ext cx="292887" cy="447247"/>
            </a:xfrm>
            <a:prstGeom prst="rect">
              <a:avLst/>
            </a:prstGeom>
          </p:spPr>
        </p:pic>
        <p:pic>
          <p:nvPicPr>
            <p:cNvPr id="40" name="Picture 3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13395" y="5379290"/>
              <a:ext cx="222535" cy="338457"/>
            </a:xfrm>
            <a:prstGeom prst="rect">
              <a:avLst/>
            </a:prstGeom>
          </p:spPr>
        </p:pic>
      </p:grpSp>
      <p:sp>
        <p:nvSpPr>
          <p:cNvPr id="27" name="Universal Windows Apps"/>
          <p:cNvSpPr>
            <a:spLocks noEditPoints="1"/>
          </p:cNvSpPr>
          <p:nvPr/>
        </p:nvSpPr>
        <p:spPr bwMode="auto">
          <a:xfrm>
            <a:off x="2526371" y="787918"/>
            <a:ext cx="7138484" cy="655217"/>
          </a:xfrm>
          <a:custGeom>
            <a:avLst/>
            <a:gdLst>
              <a:gd name="T0" fmla="*/ 697 w 2322"/>
              <a:gd name="T1" fmla="*/ 132 h 210"/>
              <a:gd name="T2" fmla="*/ 783 w 2322"/>
              <a:gd name="T3" fmla="*/ 90 h 210"/>
              <a:gd name="T4" fmla="*/ 721 w 2322"/>
              <a:gd name="T5" fmla="*/ 115 h 210"/>
              <a:gd name="T6" fmla="*/ 580 w 2322"/>
              <a:gd name="T7" fmla="*/ 66 h 210"/>
              <a:gd name="T8" fmla="*/ 555 w 2322"/>
              <a:gd name="T9" fmla="*/ 75 h 210"/>
              <a:gd name="T10" fmla="*/ 666 w 2322"/>
              <a:gd name="T11" fmla="*/ 155 h 210"/>
              <a:gd name="T12" fmla="*/ 659 w 2322"/>
              <a:gd name="T13" fmla="*/ 126 h 210"/>
              <a:gd name="T14" fmla="*/ 607 w 2322"/>
              <a:gd name="T15" fmla="*/ 81 h 210"/>
              <a:gd name="T16" fmla="*/ 646 w 2322"/>
              <a:gd name="T17" fmla="*/ 64 h 210"/>
              <a:gd name="T18" fmla="*/ 638 w 2322"/>
              <a:gd name="T19" fmla="*/ 96 h 210"/>
              <a:gd name="T20" fmla="*/ 287 w 2322"/>
              <a:gd name="T21" fmla="*/ 160 h 210"/>
              <a:gd name="T22" fmla="*/ 220 w 2322"/>
              <a:gd name="T23" fmla="*/ 99 h 210"/>
              <a:gd name="T24" fmla="*/ 165 w 2322"/>
              <a:gd name="T25" fmla="*/ 52 h 210"/>
              <a:gd name="T26" fmla="*/ 112 w 2322"/>
              <a:gd name="T27" fmla="*/ 99 h 210"/>
              <a:gd name="T28" fmla="*/ 94 w 2322"/>
              <a:gd name="T29" fmla="*/ 102 h 210"/>
              <a:gd name="T30" fmla="*/ 504 w 2322"/>
              <a:gd name="T31" fmla="*/ 153 h 210"/>
              <a:gd name="T32" fmla="*/ 500 w 2322"/>
              <a:gd name="T33" fmla="*/ 64 h 210"/>
              <a:gd name="T34" fmla="*/ 435 w 2322"/>
              <a:gd name="T35" fmla="*/ 96 h 210"/>
              <a:gd name="T36" fmla="*/ 271 w 2322"/>
              <a:gd name="T37" fmla="*/ 6 h 210"/>
              <a:gd name="T38" fmla="*/ 815 w 2322"/>
              <a:gd name="T39" fmla="*/ 0 h 210"/>
              <a:gd name="T40" fmla="*/ 353 w 2322"/>
              <a:gd name="T41" fmla="*/ 131 h 210"/>
              <a:gd name="T42" fmla="*/ 1868 w 2322"/>
              <a:gd name="T43" fmla="*/ 160 h 210"/>
              <a:gd name="T44" fmla="*/ 1889 w 2322"/>
              <a:gd name="T45" fmla="*/ 102 h 210"/>
              <a:gd name="T46" fmla="*/ 2058 w 2322"/>
              <a:gd name="T47" fmla="*/ 50 h 210"/>
              <a:gd name="T48" fmla="*/ 2020 w 2322"/>
              <a:gd name="T49" fmla="*/ 145 h 210"/>
              <a:gd name="T50" fmla="*/ 2075 w 2322"/>
              <a:gd name="T51" fmla="*/ 136 h 210"/>
              <a:gd name="T52" fmla="*/ 2076 w 2322"/>
              <a:gd name="T53" fmla="*/ 75 h 210"/>
              <a:gd name="T54" fmla="*/ 1752 w 2322"/>
              <a:gd name="T55" fmla="*/ 161 h 210"/>
              <a:gd name="T56" fmla="*/ 1753 w 2322"/>
              <a:gd name="T57" fmla="*/ 120 h 210"/>
              <a:gd name="T58" fmla="*/ 1710 w 2322"/>
              <a:gd name="T59" fmla="*/ 68 h 210"/>
              <a:gd name="T60" fmla="*/ 1737 w 2322"/>
              <a:gd name="T61" fmla="*/ 65 h 210"/>
              <a:gd name="T62" fmla="*/ 1747 w 2322"/>
              <a:gd name="T63" fmla="*/ 100 h 210"/>
              <a:gd name="T64" fmla="*/ 2147 w 2322"/>
              <a:gd name="T65" fmla="*/ 52 h 210"/>
              <a:gd name="T66" fmla="*/ 2216 w 2322"/>
              <a:gd name="T67" fmla="*/ 147 h 210"/>
              <a:gd name="T68" fmla="*/ 2147 w 2322"/>
              <a:gd name="T69" fmla="*/ 116 h 210"/>
              <a:gd name="T70" fmla="*/ 1676 w 2322"/>
              <a:gd name="T71" fmla="*/ 52 h 210"/>
              <a:gd name="T72" fmla="*/ 1616 w 2322"/>
              <a:gd name="T73" fmla="*/ 83 h 210"/>
              <a:gd name="T74" fmla="*/ 1585 w 2322"/>
              <a:gd name="T75" fmla="*/ 143 h 210"/>
              <a:gd name="T76" fmla="*/ 1654 w 2322"/>
              <a:gd name="T77" fmla="*/ 134 h 210"/>
              <a:gd name="T78" fmla="*/ 2251 w 2322"/>
              <a:gd name="T79" fmla="*/ 156 h 210"/>
              <a:gd name="T80" fmla="*/ 2280 w 2322"/>
              <a:gd name="T81" fmla="*/ 112 h 210"/>
              <a:gd name="T82" fmla="*/ 2277 w 2322"/>
              <a:gd name="T83" fmla="*/ 52 h 210"/>
              <a:gd name="T84" fmla="*/ 2270 w 2322"/>
              <a:gd name="T85" fmla="*/ 73 h 210"/>
              <a:gd name="T86" fmla="*/ 2314 w 2322"/>
              <a:gd name="T87" fmla="*/ 112 h 210"/>
              <a:gd name="T88" fmla="*/ 1130 w 2322"/>
              <a:gd name="T89" fmla="*/ 22 h 210"/>
              <a:gd name="T90" fmla="*/ 1066 w 2322"/>
              <a:gd name="T91" fmla="*/ 160 h 210"/>
              <a:gd name="T92" fmla="*/ 957 w 2322"/>
              <a:gd name="T93" fmla="*/ 160 h 210"/>
              <a:gd name="T94" fmla="*/ 1004 w 2322"/>
              <a:gd name="T95" fmla="*/ 9 h 210"/>
              <a:gd name="T96" fmla="*/ 1129 w 2322"/>
              <a:gd name="T97" fmla="*/ 52 h 210"/>
              <a:gd name="T98" fmla="*/ 1423 w 2322"/>
              <a:gd name="T99" fmla="*/ 108 h 210"/>
              <a:gd name="T100" fmla="*/ 1503 w 2322"/>
              <a:gd name="T101" fmla="*/ 137 h 210"/>
              <a:gd name="T102" fmla="*/ 1512 w 2322"/>
              <a:gd name="T103" fmla="*/ 107 h 210"/>
              <a:gd name="T104" fmla="*/ 1228 w 2322"/>
              <a:gd name="T105" fmla="*/ 64 h 210"/>
              <a:gd name="T106" fmla="*/ 1198 w 2322"/>
              <a:gd name="T107" fmla="*/ 70 h 210"/>
              <a:gd name="T108" fmla="*/ 1309 w 2322"/>
              <a:gd name="T109" fmla="*/ 66 h 210"/>
              <a:gd name="T110" fmla="*/ 1395 w 2322"/>
              <a:gd name="T111" fmla="*/ 160 h 210"/>
              <a:gd name="T112" fmla="*/ 1322 w 2322"/>
              <a:gd name="T113" fmla="*/ 13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2" h="210">
                <a:moveTo>
                  <a:pt x="744" y="50"/>
                </a:moveTo>
                <a:cubicBezTo>
                  <a:pt x="731" y="50"/>
                  <a:pt x="718" y="53"/>
                  <a:pt x="708" y="60"/>
                </a:cubicBezTo>
                <a:cubicBezTo>
                  <a:pt x="708" y="78"/>
                  <a:pt x="708" y="78"/>
                  <a:pt x="708" y="78"/>
                </a:cubicBezTo>
                <a:cubicBezTo>
                  <a:pt x="718" y="69"/>
                  <a:pt x="730" y="64"/>
                  <a:pt x="743" y="64"/>
                </a:cubicBezTo>
                <a:cubicBezTo>
                  <a:pt x="758" y="64"/>
                  <a:pt x="765" y="74"/>
                  <a:pt x="765" y="92"/>
                </a:cubicBezTo>
                <a:cubicBezTo>
                  <a:pt x="733" y="96"/>
                  <a:pt x="733" y="96"/>
                  <a:pt x="733" y="96"/>
                </a:cubicBezTo>
                <a:cubicBezTo>
                  <a:pt x="709" y="100"/>
                  <a:pt x="697" y="111"/>
                  <a:pt x="697" y="132"/>
                </a:cubicBezTo>
                <a:cubicBezTo>
                  <a:pt x="697" y="141"/>
                  <a:pt x="700" y="149"/>
                  <a:pt x="706" y="154"/>
                </a:cubicBezTo>
                <a:cubicBezTo>
                  <a:pt x="712" y="160"/>
                  <a:pt x="721" y="163"/>
                  <a:pt x="732" y="163"/>
                </a:cubicBezTo>
                <a:cubicBezTo>
                  <a:pt x="746" y="163"/>
                  <a:pt x="757" y="156"/>
                  <a:pt x="765" y="143"/>
                </a:cubicBezTo>
                <a:cubicBezTo>
                  <a:pt x="765" y="143"/>
                  <a:pt x="765" y="143"/>
                  <a:pt x="765" y="143"/>
                </a:cubicBezTo>
                <a:cubicBezTo>
                  <a:pt x="765" y="160"/>
                  <a:pt x="765" y="160"/>
                  <a:pt x="765" y="160"/>
                </a:cubicBezTo>
                <a:cubicBezTo>
                  <a:pt x="783" y="160"/>
                  <a:pt x="783" y="160"/>
                  <a:pt x="783" y="160"/>
                </a:cubicBezTo>
                <a:cubicBezTo>
                  <a:pt x="783" y="90"/>
                  <a:pt x="783" y="90"/>
                  <a:pt x="783" y="90"/>
                </a:cubicBezTo>
                <a:cubicBezTo>
                  <a:pt x="783" y="63"/>
                  <a:pt x="770" y="50"/>
                  <a:pt x="744" y="50"/>
                </a:cubicBezTo>
                <a:close/>
                <a:moveTo>
                  <a:pt x="765" y="116"/>
                </a:moveTo>
                <a:cubicBezTo>
                  <a:pt x="765" y="126"/>
                  <a:pt x="762" y="133"/>
                  <a:pt x="757" y="139"/>
                </a:cubicBezTo>
                <a:cubicBezTo>
                  <a:pt x="751" y="145"/>
                  <a:pt x="744" y="148"/>
                  <a:pt x="736" y="148"/>
                </a:cubicBezTo>
                <a:cubicBezTo>
                  <a:pt x="729" y="148"/>
                  <a:pt x="724" y="147"/>
                  <a:pt x="721" y="143"/>
                </a:cubicBezTo>
                <a:cubicBezTo>
                  <a:pt x="717" y="140"/>
                  <a:pt x="715" y="136"/>
                  <a:pt x="715" y="130"/>
                </a:cubicBezTo>
                <a:cubicBezTo>
                  <a:pt x="715" y="123"/>
                  <a:pt x="717" y="118"/>
                  <a:pt x="721" y="115"/>
                </a:cubicBezTo>
                <a:cubicBezTo>
                  <a:pt x="725" y="112"/>
                  <a:pt x="731" y="110"/>
                  <a:pt x="739" y="109"/>
                </a:cubicBezTo>
                <a:cubicBezTo>
                  <a:pt x="765" y="106"/>
                  <a:pt x="765" y="106"/>
                  <a:pt x="765" y="106"/>
                </a:cubicBezTo>
                <a:lnTo>
                  <a:pt x="765" y="116"/>
                </a:lnTo>
                <a:close/>
                <a:moveTo>
                  <a:pt x="583" y="50"/>
                </a:moveTo>
                <a:cubicBezTo>
                  <a:pt x="588" y="50"/>
                  <a:pt x="591" y="51"/>
                  <a:pt x="594" y="52"/>
                </a:cubicBezTo>
                <a:cubicBezTo>
                  <a:pt x="594" y="70"/>
                  <a:pt x="594" y="70"/>
                  <a:pt x="594" y="70"/>
                </a:cubicBezTo>
                <a:cubicBezTo>
                  <a:pt x="591" y="68"/>
                  <a:pt x="586" y="66"/>
                  <a:pt x="580" y="66"/>
                </a:cubicBezTo>
                <a:cubicBezTo>
                  <a:pt x="573" y="66"/>
                  <a:pt x="567" y="70"/>
                  <a:pt x="562" y="77"/>
                </a:cubicBezTo>
                <a:cubicBezTo>
                  <a:pt x="557" y="84"/>
                  <a:pt x="555" y="93"/>
                  <a:pt x="555" y="105"/>
                </a:cubicBezTo>
                <a:cubicBezTo>
                  <a:pt x="555" y="160"/>
                  <a:pt x="555" y="160"/>
                  <a:pt x="555" y="160"/>
                </a:cubicBezTo>
                <a:cubicBezTo>
                  <a:pt x="537" y="160"/>
                  <a:pt x="537" y="160"/>
                  <a:pt x="537" y="160"/>
                </a:cubicBezTo>
                <a:cubicBezTo>
                  <a:pt x="537" y="52"/>
                  <a:pt x="537" y="52"/>
                  <a:pt x="537" y="52"/>
                </a:cubicBezTo>
                <a:cubicBezTo>
                  <a:pt x="555" y="52"/>
                  <a:pt x="555" y="52"/>
                  <a:pt x="555" y="52"/>
                </a:cubicBezTo>
                <a:cubicBezTo>
                  <a:pt x="555" y="75"/>
                  <a:pt x="555" y="75"/>
                  <a:pt x="555" y="75"/>
                </a:cubicBezTo>
                <a:cubicBezTo>
                  <a:pt x="555" y="75"/>
                  <a:pt x="555" y="75"/>
                  <a:pt x="555" y="75"/>
                </a:cubicBezTo>
                <a:cubicBezTo>
                  <a:pt x="557" y="67"/>
                  <a:pt x="561" y="61"/>
                  <a:pt x="566" y="57"/>
                </a:cubicBezTo>
                <a:cubicBezTo>
                  <a:pt x="571" y="53"/>
                  <a:pt x="577" y="50"/>
                  <a:pt x="583" y="50"/>
                </a:cubicBezTo>
                <a:close/>
                <a:moveTo>
                  <a:pt x="676" y="120"/>
                </a:moveTo>
                <a:cubicBezTo>
                  <a:pt x="678" y="123"/>
                  <a:pt x="679" y="127"/>
                  <a:pt x="679" y="131"/>
                </a:cubicBezTo>
                <a:cubicBezTo>
                  <a:pt x="679" y="137"/>
                  <a:pt x="677" y="141"/>
                  <a:pt x="675" y="145"/>
                </a:cubicBezTo>
                <a:cubicBezTo>
                  <a:pt x="673" y="149"/>
                  <a:pt x="670" y="153"/>
                  <a:pt x="666" y="155"/>
                </a:cubicBezTo>
                <a:cubicBezTo>
                  <a:pt x="662" y="158"/>
                  <a:pt x="657" y="160"/>
                  <a:pt x="652" y="161"/>
                </a:cubicBezTo>
                <a:cubicBezTo>
                  <a:pt x="647" y="162"/>
                  <a:pt x="642" y="163"/>
                  <a:pt x="636" y="163"/>
                </a:cubicBezTo>
                <a:cubicBezTo>
                  <a:pt x="625" y="163"/>
                  <a:pt x="615" y="161"/>
                  <a:pt x="607" y="156"/>
                </a:cubicBezTo>
                <a:cubicBezTo>
                  <a:pt x="607" y="138"/>
                  <a:pt x="607" y="138"/>
                  <a:pt x="607" y="138"/>
                </a:cubicBezTo>
                <a:cubicBezTo>
                  <a:pt x="616" y="145"/>
                  <a:pt x="627" y="148"/>
                  <a:pt x="638" y="148"/>
                </a:cubicBezTo>
                <a:cubicBezTo>
                  <a:pt x="653" y="148"/>
                  <a:pt x="661" y="143"/>
                  <a:pt x="661" y="133"/>
                </a:cubicBezTo>
                <a:cubicBezTo>
                  <a:pt x="661" y="130"/>
                  <a:pt x="660" y="128"/>
                  <a:pt x="659" y="126"/>
                </a:cubicBezTo>
                <a:cubicBezTo>
                  <a:pt x="658" y="124"/>
                  <a:pt x="656" y="122"/>
                  <a:pt x="654" y="120"/>
                </a:cubicBezTo>
                <a:cubicBezTo>
                  <a:pt x="651" y="119"/>
                  <a:pt x="649" y="118"/>
                  <a:pt x="646" y="116"/>
                </a:cubicBezTo>
                <a:cubicBezTo>
                  <a:pt x="643" y="115"/>
                  <a:pt x="640" y="114"/>
                  <a:pt x="636" y="112"/>
                </a:cubicBezTo>
                <a:cubicBezTo>
                  <a:pt x="631" y="111"/>
                  <a:pt x="627" y="109"/>
                  <a:pt x="624" y="107"/>
                </a:cubicBezTo>
                <a:cubicBezTo>
                  <a:pt x="620" y="105"/>
                  <a:pt x="617" y="103"/>
                  <a:pt x="615" y="100"/>
                </a:cubicBezTo>
                <a:cubicBezTo>
                  <a:pt x="612" y="98"/>
                  <a:pt x="610" y="95"/>
                  <a:pt x="609" y="92"/>
                </a:cubicBezTo>
                <a:cubicBezTo>
                  <a:pt x="608" y="89"/>
                  <a:pt x="607" y="85"/>
                  <a:pt x="607" y="81"/>
                </a:cubicBezTo>
                <a:cubicBezTo>
                  <a:pt x="607" y="76"/>
                  <a:pt x="608" y="71"/>
                  <a:pt x="611" y="68"/>
                </a:cubicBezTo>
                <a:cubicBezTo>
                  <a:pt x="613" y="64"/>
                  <a:pt x="616" y="60"/>
                  <a:pt x="620" y="58"/>
                </a:cubicBezTo>
                <a:cubicBezTo>
                  <a:pt x="624" y="55"/>
                  <a:pt x="628" y="53"/>
                  <a:pt x="633" y="52"/>
                </a:cubicBezTo>
                <a:cubicBezTo>
                  <a:pt x="638" y="50"/>
                  <a:pt x="643" y="50"/>
                  <a:pt x="649" y="50"/>
                </a:cubicBezTo>
                <a:cubicBezTo>
                  <a:pt x="658" y="50"/>
                  <a:pt x="666" y="51"/>
                  <a:pt x="674" y="55"/>
                </a:cubicBezTo>
                <a:cubicBezTo>
                  <a:pt x="674" y="72"/>
                  <a:pt x="674" y="72"/>
                  <a:pt x="674" y="72"/>
                </a:cubicBezTo>
                <a:cubicBezTo>
                  <a:pt x="666" y="67"/>
                  <a:pt x="657" y="64"/>
                  <a:pt x="646" y="64"/>
                </a:cubicBezTo>
                <a:cubicBezTo>
                  <a:pt x="643" y="64"/>
                  <a:pt x="640" y="65"/>
                  <a:pt x="637" y="65"/>
                </a:cubicBezTo>
                <a:cubicBezTo>
                  <a:pt x="635" y="66"/>
                  <a:pt x="633" y="67"/>
                  <a:pt x="631" y="69"/>
                </a:cubicBezTo>
                <a:cubicBezTo>
                  <a:pt x="629" y="70"/>
                  <a:pt x="627" y="72"/>
                  <a:pt x="626" y="73"/>
                </a:cubicBezTo>
                <a:cubicBezTo>
                  <a:pt x="625" y="75"/>
                  <a:pt x="625" y="77"/>
                  <a:pt x="625" y="80"/>
                </a:cubicBezTo>
                <a:cubicBezTo>
                  <a:pt x="625" y="82"/>
                  <a:pt x="625" y="85"/>
                  <a:pt x="626" y="87"/>
                </a:cubicBezTo>
                <a:cubicBezTo>
                  <a:pt x="627" y="89"/>
                  <a:pt x="629" y="90"/>
                  <a:pt x="631" y="92"/>
                </a:cubicBezTo>
                <a:cubicBezTo>
                  <a:pt x="633" y="93"/>
                  <a:pt x="635" y="94"/>
                  <a:pt x="638" y="96"/>
                </a:cubicBezTo>
                <a:cubicBezTo>
                  <a:pt x="641" y="97"/>
                  <a:pt x="644" y="98"/>
                  <a:pt x="648" y="100"/>
                </a:cubicBezTo>
                <a:cubicBezTo>
                  <a:pt x="653" y="101"/>
                  <a:pt x="657" y="103"/>
                  <a:pt x="661" y="105"/>
                </a:cubicBezTo>
                <a:cubicBezTo>
                  <a:pt x="664" y="107"/>
                  <a:pt x="668" y="109"/>
                  <a:pt x="670" y="112"/>
                </a:cubicBezTo>
                <a:cubicBezTo>
                  <a:pt x="673" y="114"/>
                  <a:pt x="675" y="117"/>
                  <a:pt x="676" y="120"/>
                </a:cubicBezTo>
                <a:close/>
                <a:moveTo>
                  <a:pt x="270" y="52"/>
                </a:moveTo>
                <a:cubicBezTo>
                  <a:pt x="287" y="52"/>
                  <a:pt x="287" y="52"/>
                  <a:pt x="287" y="52"/>
                </a:cubicBezTo>
                <a:cubicBezTo>
                  <a:pt x="287" y="160"/>
                  <a:pt x="287" y="160"/>
                  <a:pt x="287" y="160"/>
                </a:cubicBezTo>
                <a:cubicBezTo>
                  <a:pt x="270" y="160"/>
                  <a:pt x="270" y="160"/>
                  <a:pt x="270" y="160"/>
                </a:cubicBezTo>
                <a:lnTo>
                  <a:pt x="270" y="52"/>
                </a:lnTo>
                <a:close/>
                <a:moveTo>
                  <a:pt x="228" y="61"/>
                </a:moveTo>
                <a:cubicBezTo>
                  <a:pt x="234" y="69"/>
                  <a:pt x="237" y="80"/>
                  <a:pt x="237" y="94"/>
                </a:cubicBezTo>
                <a:cubicBezTo>
                  <a:pt x="237" y="160"/>
                  <a:pt x="237" y="160"/>
                  <a:pt x="237" y="160"/>
                </a:cubicBezTo>
                <a:cubicBezTo>
                  <a:pt x="220" y="160"/>
                  <a:pt x="220" y="160"/>
                  <a:pt x="220" y="160"/>
                </a:cubicBezTo>
                <a:cubicBezTo>
                  <a:pt x="220" y="99"/>
                  <a:pt x="220" y="99"/>
                  <a:pt x="220" y="99"/>
                </a:cubicBezTo>
                <a:cubicBezTo>
                  <a:pt x="220" y="76"/>
                  <a:pt x="211" y="64"/>
                  <a:pt x="195" y="64"/>
                </a:cubicBezTo>
                <a:cubicBezTo>
                  <a:pt x="186" y="64"/>
                  <a:pt x="179" y="68"/>
                  <a:pt x="173" y="74"/>
                </a:cubicBezTo>
                <a:cubicBezTo>
                  <a:pt x="168" y="81"/>
                  <a:pt x="165" y="89"/>
                  <a:pt x="165" y="99"/>
                </a:cubicBezTo>
                <a:cubicBezTo>
                  <a:pt x="165" y="160"/>
                  <a:pt x="165" y="160"/>
                  <a:pt x="165" y="160"/>
                </a:cubicBezTo>
                <a:cubicBezTo>
                  <a:pt x="147" y="160"/>
                  <a:pt x="147" y="160"/>
                  <a:pt x="147" y="160"/>
                </a:cubicBezTo>
                <a:cubicBezTo>
                  <a:pt x="147" y="52"/>
                  <a:pt x="147" y="52"/>
                  <a:pt x="147" y="52"/>
                </a:cubicBezTo>
                <a:cubicBezTo>
                  <a:pt x="165" y="52"/>
                  <a:pt x="165" y="52"/>
                  <a:pt x="165" y="52"/>
                </a:cubicBezTo>
                <a:cubicBezTo>
                  <a:pt x="165" y="70"/>
                  <a:pt x="165" y="70"/>
                  <a:pt x="165" y="70"/>
                </a:cubicBezTo>
                <a:cubicBezTo>
                  <a:pt x="165" y="70"/>
                  <a:pt x="165" y="70"/>
                  <a:pt x="165" y="70"/>
                </a:cubicBezTo>
                <a:cubicBezTo>
                  <a:pt x="173" y="57"/>
                  <a:pt x="185" y="50"/>
                  <a:pt x="201" y="50"/>
                </a:cubicBezTo>
                <a:cubicBezTo>
                  <a:pt x="212" y="50"/>
                  <a:pt x="221" y="54"/>
                  <a:pt x="228" y="61"/>
                </a:cubicBezTo>
                <a:close/>
                <a:moveTo>
                  <a:pt x="94" y="9"/>
                </a:moveTo>
                <a:cubicBezTo>
                  <a:pt x="112" y="9"/>
                  <a:pt x="112" y="9"/>
                  <a:pt x="112" y="9"/>
                </a:cubicBezTo>
                <a:cubicBezTo>
                  <a:pt x="112" y="99"/>
                  <a:pt x="112" y="99"/>
                  <a:pt x="112" y="99"/>
                </a:cubicBezTo>
                <a:cubicBezTo>
                  <a:pt x="112" y="142"/>
                  <a:pt x="93" y="163"/>
                  <a:pt x="55" y="163"/>
                </a:cubicBezTo>
                <a:cubicBezTo>
                  <a:pt x="18" y="163"/>
                  <a:pt x="0" y="142"/>
                  <a:pt x="0" y="102"/>
                </a:cubicBezTo>
                <a:cubicBezTo>
                  <a:pt x="0" y="9"/>
                  <a:pt x="0" y="9"/>
                  <a:pt x="0" y="9"/>
                </a:cubicBezTo>
                <a:cubicBezTo>
                  <a:pt x="17" y="9"/>
                  <a:pt x="17" y="9"/>
                  <a:pt x="17" y="9"/>
                </a:cubicBezTo>
                <a:cubicBezTo>
                  <a:pt x="17" y="100"/>
                  <a:pt x="17" y="100"/>
                  <a:pt x="17" y="100"/>
                </a:cubicBezTo>
                <a:cubicBezTo>
                  <a:pt x="17" y="131"/>
                  <a:pt x="30" y="147"/>
                  <a:pt x="57" y="147"/>
                </a:cubicBezTo>
                <a:cubicBezTo>
                  <a:pt x="82" y="147"/>
                  <a:pt x="94" y="132"/>
                  <a:pt x="94" y="102"/>
                </a:cubicBezTo>
                <a:lnTo>
                  <a:pt x="94" y="9"/>
                </a:lnTo>
                <a:close/>
                <a:moveTo>
                  <a:pt x="467" y="50"/>
                </a:moveTo>
                <a:cubicBezTo>
                  <a:pt x="453" y="50"/>
                  <a:pt x="441" y="55"/>
                  <a:pt x="431" y="66"/>
                </a:cubicBezTo>
                <a:cubicBezTo>
                  <a:pt x="422" y="76"/>
                  <a:pt x="417" y="90"/>
                  <a:pt x="417" y="107"/>
                </a:cubicBezTo>
                <a:cubicBezTo>
                  <a:pt x="417" y="125"/>
                  <a:pt x="421" y="138"/>
                  <a:pt x="430" y="148"/>
                </a:cubicBezTo>
                <a:cubicBezTo>
                  <a:pt x="439" y="158"/>
                  <a:pt x="451" y="163"/>
                  <a:pt x="466" y="163"/>
                </a:cubicBezTo>
                <a:cubicBezTo>
                  <a:pt x="482" y="163"/>
                  <a:pt x="494" y="159"/>
                  <a:pt x="504" y="153"/>
                </a:cubicBezTo>
                <a:cubicBezTo>
                  <a:pt x="504" y="136"/>
                  <a:pt x="504" y="136"/>
                  <a:pt x="504" y="136"/>
                </a:cubicBezTo>
                <a:cubicBezTo>
                  <a:pt x="494" y="144"/>
                  <a:pt x="482" y="148"/>
                  <a:pt x="470" y="148"/>
                </a:cubicBezTo>
                <a:cubicBezTo>
                  <a:pt x="459" y="148"/>
                  <a:pt x="451" y="145"/>
                  <a:pt x="445" y="139"/>
                </a:cubicBezTo>
                <a:cubicBezTo>
                  <a:pt x="438" y="132"/>
                  <a:pt x="435" y="123"/>
                  <a:pt x="435" y="111"/>
                </a:cubicBezTo>
                <a:cubicBezTo>
                  <a:pt x="511" y="111"/>
                  <a:pt x="511" y="111"/>
                  <a:pt x="511" y="111"/>
                </a:cubicBezTo>
                <a:cubicBezTo>
                  <a:pt x="511" y="102"/>
                  <a:pt x="511" y="102"/>
                  <a:pt x="511" y="102"/>
                </a:cubicBezTo>
                <a:cubicBezTo>
                  <a:pt x="511" y="85"/>
                  <a:pt x="507" y="73"/>
                  <a:pt x="500" y="64"/>
                </a:cubicBezTo>
                <a:cubicBezTo>
                  <a:pt x="492" y="54"/>
                  <a:pt x="481" y="50"/>
                  <a:pt x="467" y="50"/>
                </a:cubicBezTo>
                <a:close/>
                <a:moveTo>
                  <a:pt x="435" y="96"/>
                </a:moveTo>
                <a:cubicBezTo>
                  <a:pt x="437" y="87"/>
                  <a:pt x="440" y="79"/>
                  <a:pt x="446" y="73"/>
                </a:cubicBezTo>
                <a:cubicBezTo>
                  <a:pt x="451" y="67"/>
                  <a:pt x="458" y="64"/>
                  <a:pt x="467" y="64"/>
                </a:cubicBezTo>
                <a:cubicBezTo>
                  <a:pt x="475" y="64"/>
                  <a:pt x="482" y="67"/>
                  <a:pt x="486" y="73"/>
                </a:cubicBezTo>
                <a:cubicBezTo>
                  <a:pt x="491" y="78"/>
                  <a:pt x="493" y="86"/>
                  <a:pt x="494" y="96"/>
                </a:cubicBezTo>
                <a:lnTo>
                  <a:pt x="435" y="96"/>
                </a:lnTo>
                <a:close/>
                <a:moveTo>
                  <a:pt x="287" y="6"/>
                </a:moveTo>
                <a:cubicBezTo>
                  <a:pt x="289" y="8"/>
                  <a:pt x="290" y="11"/>
                  <a:pt x="290" y="14"/>
                </a:cubicBezTo>
                <a:cubicBezTo>
                  <a:pt x="290" y="17"/>
                  <a:pt x="289" y="19"/>
                  <a:pt x="287" y="22"/>
                </a:cubicBezTo>
                <a:cubicBezTo>
                  <a:pt x="285" y="24"/>
                  <a:pt x="282" y="25"/>
                  <a:pt x="279" y="25"/>
                </a:cubicBezTo>
                <a:cubicBezTo>
                  <a:pt x="276" y="25"/>
                  <a:pt x="273" y="24"/>
                  <a:pt x="271" y="22"/>
                </a:cubicBezTo>
                <a:cubicBezTo>
                  <a:pt x="269" y="20"/>
                  <a:pt x="268" y="17"/>
                  <a:pt x="268" y="14"/>
                </a:cubicBezTo>
                <a:cubicBezTo>
                  <a:pt x="268" y="11"/>
                  <a:pt x="269" y="8"/>
                  <a:pt x="271" y="6"/>
                </a:cubicBezTo>
                <a:cubicBezTo>
                  <a:pt x="273" y="4"/>
                  <a:pt x="276" y="2"/>
                  <a:pt x="279" y="2"/>
                </a:cubicBezTo>
                <a:cubicBezTo>
                  <a:pt x="282" y="2"/>
                  <a:pt x="285" y="4"/>
                  <a:pt x="287" y="6"/>
                </a:cubicBezTo>
                <a:close/>
                <a:moveTo>
                  <a:pt x="815" y="0"/>
                </a:moveTo>
                <a:cubicBezTo>
                  <a:pt x="832" y="0"/>
                  <a:pt x="832" y="0"/>
                  <a:pt x="832" y="0"/>
                </a:cubicBezTo>
                <a:cubicBezTo>
                  <a:pt x="832" y="160"/>
                  <a:pt x="832" y="160"/>
                  <a:pt x="832" y="160"/>
                </a:cubicBezTo>
                <a:cubicBezTo>
                  <a:pt x="815" y="160"/>
                  <a:pt x="815" y="160"/>
                  <a:pt x="815" y="160"/>
                </a:cubicBezTo>
                <a:lnTo>
                  <a:pt x="815" y="0"/>
                </a:lnTo>
                <a:close/>
                <a:moveTo>
                  <a:pt x="389" y="52"/>
                </a:moveTo>
                <a:cubicBezTo>
                  <a:pt x="407" y="52"/>
                  <a:pt x="407" y="52"/>
                  <a:pt x="407" y="52"/>
                </a:cubicBezTo>
                <a:cubicBezTo>
                  <a:pt x="364" y="160"/>
                  <a:pt x="364" y="160"/>
                  <a:pt x="364" y="160"/>
                </a:cubicBezTo>
                <a:cubicBezTo>
                  <a:pt x="347" y="160"/>
                  <a:pt x="347" y="160"/>
                  <a:pt x="347" y="160"/>
                </a:cubicBezTo>
                <a:cubicBezTo>
                  <a:pt x="306" y="52"/>
                  <a:pt x="306" y="52"/>
                  <a:pt x="306" y="52"/>
                </a:cubicBezTo>
                <a:cubicBezTo>
                  <a:pt x="325" y="52"/>
                  <a:pt x="325" y="52"/>
                  <a:pt x="325" y="52"/>
                </a:cubicBezTo>
                <a:cubicBezTo>
                  <a:pt x="353" y="131"/>
                  <a:pt x="353" y="131"/>
                  <a:pt x="353" y="131"/>
                </a:cubicBezTo>
                <a:cubicBezTo>
                  <a:pt x="355" y="137"/>
                  <a:pt x="356" y="142"/>
                  <a:pt x="356" y="146"/>
                </a:cubicBezTo>
                <a:cubicBezTo>
                  <a:pt x="357" y="146"/>
                  <a:pt x="357" y="146"/>
                  <a:pt x="357" y="146"/>
                </a:cubicBezTo>
                <a:cubicBezTo>
                  <a:pt x="357" y="140"/>
                  <a:pt x="359" y="136"/>
                  <a:pt x="360" y="131"/>
                </a:cubicBezTo>
                <a:lnTo>
                  <a:pt x="389" y="52"/>
                </a:lnTo>
                <a:close/>
                <a:moveTo>
                  <a:pt x="1906" y="9"/>
                </a:moveTo>
                <a:cubicBezTo>
                  <a:pt x="1848" y="160"/>
                  <a:pt x="1848" y="160"/>
                  <a:pt x="1848" y="160"/>
                </a:cubicBezTo>
                <a:cubicBezTo>
                  <a:pt x="1868" y="160"/>
                  <a:pt x="1868" y="160"/>
                  <a:pt x="1868" y="160"/>
                </a:cubicBezTo>
                <a:cubicBezTo>
                  <a:pt x="1883" y="118"/>
                  <a:pt x="1883" y="118"/>
                  <a:pt x="1883" y="118"/>
                </a:cubicBezTo>
                <a:cubicBezTo>
                  <a:pt x="1947" y="118"/>
                  <a:pt x="1947" y="118"/>
                  <a:pt x="1947" y="118"/>
                </a:cubicBezTo>
                <a:cubicBezTo>
                  <a:pt x="1963" y="160"/>
                  <a:pt x="1963" y="160"/>
                  <a:pt x="1963" y="160"/>
                </a:cubicBezTo>
                <a:cubicBezTo>
                  <a:pt x="1983" y="160"/>
                  <a:pt x="1983" y="160"/>
                  <a:pt x="1983" y="160"/>
                </a:cubicBezTo>
                <a:cubicBezTo>
                  <a:pt x="1925" y="9"/>
                  <a:pt x="1925" y="9"/>
                  <a:pt x="1925" y="9"/>
                </a:cubicBezTo>
                <a:lnTo>
                  <a:pt x="1906" y="9"/>
                </a:lnTo>
                <a:close/>
                <a:moveTo>
                  <a:pt x="1889" y="102"/>
                </a:moveTo>
                <a:cubicBezTo>
                  <a:pt x="1913" y="38"/>
                  <a:pt x="1913" y="38"/>
                  <a:pt x="1913" y="38"/>
                </a:cubicBezTo>
                <a:cubicBezTo>
                  <a:pt x="1913" y="35"/>
                  <a:pt x="1914" y="32"/>
                  <a:pt x="1915" y="27"/>
                </a:cubicBezTo>
                <a:cubicBezTo>
                  <a:pt x="1915" y="27"/>
                  <a:pt x="1915" y="27"/>
                  <a:pt x="1915" y="27"/>
                </a:cubicBezTo>
                <a:cubicBezTo>
                  <a:pt x="1916" y="32"/>
                  <a:pt x="1917" y="35"/>
                  <a:pt x="1918" y="38"/>
                </a:cubicBezTo>
                <a:cubicBezTo>
                  <a:pt x="1941" y="102"/>
                  <a:pt x="1941" y="102"/>
                  <a:pt x="1941" y="102"/>
                </a:cubicBezTo>
                <a:lnTo>
                  <a:pt x="1889" y="102"/>
                </a:lnTo>
                <a:close/>
                <a:moveTo>
                  <a:pt x="2058" y="50"/>
                </a:moveTo>
                <a:cubicBezTo>
                  <a:pt x="2041" y="50"/>
                  <a:pt x="2029" y="57"/>
                  <a:pt x="2020" y="71"/>
                </a:cubicBezTo>
                <a:cubicBezTo>
                  <a:pt x="2020" y="71"/>
                  <a:pt x="2020" y="71"/>
                  <a:pt x="2020" y="71"/>
                </a:cubicBezTo>
                <a:cubicBezTo>
                  <a:pt x="2020" y="52"/>
                  <a:pt x="2020" y="52"/>
                  <a:pt x="2020" y="52"/>
                </a:cubicBezTo>
                <a:cubicBezTo>
                  <a:pt x="2003" y="52"/>
                  <a:pt x="2003" y="52"/>
                  <a:pt x="2003" y="52"/>
                </a:cubicBezTo>
                <a:cubicBezTo>
                  <a:pt x="2003" y="210"/>
                  <a:pt x="2003" y="210"/>
                  <a:pt x="2003" y="210"/>
                </a:cubicBezTo>
                <a:cubicBezTo>
                  <a:pt x="2020" y="210"/>
                  <a:pt x="2020" y="210"/>
                  <a:pt x="2020" y="210"/>
                </a:cubicBezTo>
                <a:cubicBezTo>
                  <a:pt x="2020" y="145"/>
                  <a:pt x="2020" y="145"/>
                  <a:pt x="2020" y="145"/>
                </a:cubicBezTo>
                <a:cubicBezTo>
                  <a:pt x="2020" y="145"/>
                  <a:pt x="2020" y="145"/>
                  <a:pt x="2020" y="145"/>
                </a:cubicBezTo>
                <a:cubicBezTo>
                  <a:pt x="2028" y="157"/>
                  <a:pt x="2039" y="163"/>
                  <a:pt x="2053" y="163"/>
                </a:cubicBezTo>
                <a:cubicBezTo>
                  <a:pt x="2068" y="163"/>
                  <a:pt x="2080" y="157"/>
                  <a:pt x="2089" y="147"/>
                </a:cubicBezTo>
                <a:cubicBezTo>
                  <a:pt x="2098" y="136"/>
                  <a:pt x="2102" y="121"/>
                  <a:pt x="2102" y="103"/>
                </a:cubicBezTo>
                <a:cubicBezTo>
                  <a:pt x="2102" y="87"/>
                  <a:pt x="2098" y="74"/>
                  <a:pt x="2090" y="64"/>
                </a:cubicBezTo>
                <a:cubicBezTo>
                  <a:pt x="2083" y="55"/>
                  <a:pt x="2072" y="50"/>
                  <a:pt x="2058" y="50"/>
                </a:cubicBezTo>
                <a:close/>
                <a:moveTo>
                  <a:pt x="2075" y="136"/>
                </a:moveTo>
                <a:cubicBezTo>
                  <a:pt x="2069" y="144"/>
                  <a:pt x="2061" y="148"/>
                  <a:pt x="2051" y="148"/>
                </a:cubicBezTo>
                <a:cubicBezTo>
                  <a:pt x="2042" y="148"/>
                  <a:pt x="2034" y="145"/>
                  <a:pt x="2029" y="139"/>
                </a:cubicBezTo>
                <a:cubicBezTo>
                  <a:pt x="2023" y="133"/>
                  <a:pt x="2020" y="125"/>
                  <a:pt x="2020" y="116"/>
                </a:cubicBezTo>
                <a:cubicBezTo>
                  <a:pt x="2020" y="101"/>
                  <a:pt x="2020" y="101"/>
                  <a:pt x="2020" y="101"/>
                </a:cubicBezTo>
                <a:cubicBezTo>
                  <a:pt x="2020" y="91"/>
                  <a:pt x="2023" y="82"/>
                  <a:pt x="2029" y="75"/>
                </a:cubicBezTo>
                <a:cubicBezTo>
                  <a:pt x="2035" y="68"/>
                  <a:pt x="2043" y="64"/>
                  <a:pt x="2053" y="64"/>
                </a:cubicBezTo>
                <a:cubicBezTo>
                  <a:pt x="2063" y="64"/>
                  <a:pt x="2070" y="68"/>
                  <a:pt x="2076" y="75"/>
                </a:cubicBezTo>
                <a:cubicBezTo>
                  <a:pt x="2082" y="81"/>
                  <a:pt x="2084" y="91"/>
                  <a:pt x="2084" y="103"/>
                </a:cubicBezTo>
                <a:cubicBezTo>
                  <a:pt x="2084" y="117"/>
                  <a:pt x="2081" y="128"/>
                  <a:pt x="2075" y="136"/>
                </a:cubicBezTo>
                <a:close/>
                <a:moveTo>
                  <a:pt x="1776" y="120"/>
                </a:moveTo>
                <a:cubicBezTo>
                  <a:pt x="1778" y="123"/>
                  <a:pt x="1778" y="127"/>
                  <a:pt x="1778" y="131"/>
                </a:cubicBezTo>
                <a:cubicBezTo>
                  <a:pt x="1778" y="137"/>
                  <a:pt x="1777" y="141"/>
                  <a:pt x="1775" y="145"/>
                </a:cubicBezTo>
                <a:cubicBezTo>
                  <a:pt x="1772" y="149"/>
                  <a:pt x="1769" y="153"/>
                  <a:pt x="1765" y="155"/>
                </a:cubicBezTo>
                <a:cubicBezTo>
                  <a:pt x="1761" y="158"/>
                  <a:pt x="1757" y="160"/>
                  <a:pt x="1752" y="161"/>
                </a:cubicBezTo>
                <a:cubicBezTo>
                  <a:pt x="1747" y="162"/>
                  <a:pt x="1741" y="163"/>
                  <a:pt x="1736" y="163"/>
                </a:cubicBezTo>
                <a:cubicBezTo>
                  <a:pt x="1724" y="163"/>
                  <a:pt x="1715" y="161"/>
                  <a:pt x="1707" y="156"/>
                </a:cubicBezTo>
                <a:cubicBezTo>
                  <a:pt x="1707" y="138"/>
                  <a:pt x="1707" y="138"/>
                  <a:pt x="1707" y="138"/>
                </a:cubicBezTo>
                <a:cubicBezTo>
                  <a:pt x="1716" y="145"/>
                  <a:pt x="1726" y="148"/>
                  <a:pt x="1738" y="148"/>
                </a:cubicBezTo>
                <a:cubicBezTo>
                  <a:pt x="1753" y="148"/>
                  <a:pt x="1761" y="143"/>
                  <a:pt x="1761" y="133"/>
                </a:cubicBezTo>
                <a:cubicBezTo>
                  <a:pt x="1761" y="130"/>
                  <a:pt x="1760" y="128"/>
                  <a:pt x="1759" y="126"/>
                </a:cubicBezTo>
                <a:cubicBezTo>
                  <a:pt x="1757" y="124"/>
                  <a:pt x="1756" y="122"/>
                  <a:pt x="1753" y="120"/>
                </a:cubicBezTo>
                <a:cubicBezTo>
                  <a:pt x="1751" y="119"/>
                  <a:pt x="1749" y="118"/>
                  <a:pt x="1746" y="116"/>
                </a:cubicBezTo>
                <a:cubicBezTo>
                  <a:pt x="1743" y="115"/>
                  <a:pt x="1739" y="114"/>
                  <a:pt x="1736" y="112"/>
                </a:cubicBezTo>
                <a:cubicBezTo>
                  <a:pt x="1731" y="111"/>
                  <a:pt x="1727" y="109"/>
                  <a:pt x="1723" y="107"/>
                </a:cubicBezTo>
                <a:cubicBezTo>
                  <a:pt x="1720" y="105"/>
                  <a:pt x="1717" y="103"/>
                  <a:pt x="1714" y="100"/>
                </a:cubicBezTo>
                <a:cubicBezTo>
                  <a:pt x="1712" y="98"/>
                  <a:pt x="1710" y="95"/>
                  <a:pt x="1709" y="92"/>
                </a:cubicBezTo>
                <a:cubicBezTo>
                  <a:pt x="1708" y="89"/>
                  <a:pt x="1707" y="85"/>
                  <a:pt x="1707" y="81"/>
                </a:cubicBezTo>
                <a:cubicBezTo>
                  <a:pt x="1707" y="76"/>
                  <a:pt x="1708" y="71"/>
                  <a:pt x="1710" y="68"/>
                </a:cubicBezTo>
                <a:cubicBezTo>
                  <a:pt x="1713" y="64"/>
                  <a:pt x="1716" y="60"/>
                  <a:pt x="1720" y="58"/>
                </a:cubicBezTo>
                <a:cubicBezTo>
                  <a:pt x="1724" y="55"/>
                  <a:pt x="1728" y="53"/>
                  <a:pt x="1733" y="52"/>
                </a:cubicBezTo>
                <a:cubicBezTo>
                  <a:pt x="1738" y="50"/>
                  <a:pt x="1743" y="50"/>
                  <a:pt x="1748" y="50"/>
                </a:cubicBezTo>
                <a:cubicBezTo>
                  <a:pt x="1758" y="50"/>
                  <a:pt x="1766" y="51"/>
                  <a:pt x="1773" y="55"/>
                </a:cubicBezTo>
                <a:cubicBezTo>
                  <a:pt x="1773" y="72"/>
                  <a:pt x="1773" y="72"/>
                  <a:pt x="1773" y="72"/>
                </a:cubicBezTo>
                <a:cubicBezTo>
                  <a:pt x="1765" y="67"/>
                  <a:pt x="1756" y="64"/>
                  <a:pt x="1746" y="64"/>
                </a:cubicBezTo>
                <a:cubicBezTo>
                  <a:pt x="1743" y="64"/>
                  <a:pt x="1740" y="65"/>
                  <a:pt x="1737" y="65"/>
                </a:cubicBezTo>
                <a:cubicBezTo>
                  <a:pt x="1735" y="66"/>
                  <a:pt x="1732" y="67"/>
                  <a:pt x="1730" y="69"/>
                </a:cubicBezTo>
                <a:cubicBezTo>
                  <a:pt x="1729" y="70"/>
                  <a:pt x="1727" y="72"/>
                  <a:pt x="1726" y="73"/>
                </a:cubicBezTo>
                <a:cubicBezTo>
                  <a:pt x="1725" y="75"/>
                  <a:pt x="1725" y="77"/>
                  <a:pt x="1725" y="80"/>
                </a:cubicBezTo>
                <a:cubicBezTo>
                  <a:pt x="1725" y="82"/>
                  <a:pt x="1725" y="85"/>
                  <a:pt x="1726" y="87"/>
                </a:cubicBezTo>
                <a:cubicBezTo>
                  <a:pt x="1727" y="89"/>
                  <a:pt x="1729" y="90"/>
                  <a:pt x="1731" y="92"/>
                </a:cubicBezTo>
                <a:cubicBezTo>
                  <a:pt x="1733" y="93"/>
                  <a:pt x="1735" y="94"/>
                  <a:pt x="1738" y="96"/>
                </a:cubicBezTo>
                <a:cubicBezTo>
                  <a:pt x="1741" y="97"/>
                  <a:pt x="1744" y="98"/>
                  <a:pt x="1747" y="100"/>
                </a:cubicBezTo>
                <a:cubicBezTo>
                  <a:pt x="1752" y="101"/>
                  <a:pt x="1756" y="103"/>
                  <a:pt x="1760" y="105"/>
                </a:cubicBezTo>
                <a:cubicBezTo>
                  <a:pt x="1764" y="107"/>
                  <a:pt x="1767" y="109"/>
                  <a:pt x="1770" y="112"/>
                </a:cubicBezTo>
                <a:cubicBezTo>
                  <a:pt x="1773" y="114"/>
                  <a:pt x="1775" y="117"/>
                  <a:pt x="1776" y="120"/>
                </a:cubicBezTo>
                <a:close/>
                <a:moveTo>
                  <a:pt x="2185" y="50"/>
                </a:moveTo>
                <a:cubicBezTo>
                  <a:pt x="2169" y="50"/>
                  <a:pt x="2156" y="57"/>
                  <a:pt x="2148" y="71"/>
                </a:cubicBezTo>
                <a:cubicBezTo>
                  <a:pt x="2147" y="71"/>
                  <a:pt x="2147" y="71"/>
                  <a:pt x="2147" y="71"/>
                </a:cubicBezTo>
                <a:cubicBezTo>
                  <a:pt x="2147" y="52"/>
                  <a:pt x="2147" y="52"/>
                  <a:pt x="2147" y="52"/>
                </a:cubicBezTo>
                <a:cubicBezTo>
                  <a:pt x="2130" y="52"/>
                  <a:pt x="2130" y="52"/>
                  <a:pt x="2130" y="52"/>
                </a:cubicBezTo>
                <a:cubicBezTo>
                  <a:pt x="2130" y="210"/>
                  <a:pt x="2130" y="210"/>
                  <a:pt x="2130" y="210"/>
                </a:cubicBezTo>
                <a:cubicBezTo>
                  <a:pt x="2147" y="210"/>
                  <a:pt x="2147" y="210"/>
                  <a:pt x="2147" y="210"/>
                </a:cubicBezTo>
                <a:cubicBezTo>
                  <a:pt x="2147" y="145"/>
                  <a:pt x="2147" y="145"/>
                  <a:pt x="2147" y="145"/>
                </a:cubicBezTo>
                <a:cubicBezTo>
                  <a:pt x="2148" y="145"/>
                  <a:pt x="2148" y="145"/>
                  <a:pt x="2148" y="145"/>
                </a:cubicBezTo>
                <a:cubicBezTo>
                  <a:pt x="2155" y="157"/>
                  <a:pt x="2166" y="163"/>
                  <a:pt x="2180" y="163"/>
                </a:cubicBezTo>
                <a:cubicBezTo>
                  <a:pt x="2195" y="163"/>
                  <a:pt x="2207" y="157"/>
                  <a:pt x="2216" y="147"/>
                </a:cubicBezTo>
                <a:cubicBezTo>
                  <a:pt x="2225" y="136"/>
                  <a:pt x="2229" y="121"/>
                  <a:pt x="2229" y="103"/>
                </a:cubicBezTo>
                <a:cubicBezTo>
                  <a:pt x="2229" y="87"/>
                  <a:pt x="2225" y="74"/>
                  <a:pt x="2218" y="64"/>
                </a:cubicBezTo>
                <a:cubicBezTo>
                  <a:pt x="2210" y="55"/>
                  <a:pt x="2199" y="50"/>
                  <a:pt x="2185" y="50"/>
                </a:cubicBezTo>
                <a:close/>
                <a:moveTo>
                  <a:pt x="2203" y="136"/>
                </a:moveTo>
                <a:cubicBezTo>
                  <a:pt x="2197" y="144"/>
                  <a:pt x="2188" y="148"/>
                  <a:pt x="2178" y="148"/>
                </a:cubicBezTo>
                <a:cubicBezTo>
                  <a:pt x="2169" y="148"/>
                  <a:pt x="2162" y="145"/>
                  <a:pt x="2156" y="139"/>
                </a:cubicBezTo>
                <a:cubicBezTo>
                  <a:pt x="2150" y="133"/>
                  <a:pt x="2147" y="125"/>
                  <a:pt x="2147" y="116"/>
                </a:cubicBezTo>
                <a:cubicBezTo>
                  <a:pt x="2147" y="101"/>
                  <a:pt x="2147" y="101"/>
                  <a:pt x="2147" y="101"/>
                </a:cubicBezTo>
                <a:cubicBezTo>
                  <a:pt x="2147" y="91"/>
                  <a:pt x="2150" y="82"/>
                  <a:pt x="2156" y="75"/>
                </a:cubicBezTo>
                <a:cubicBezTo>
                  <a:pt x="2162" y="68"/>
                  <a:pt x="2171" y="64"/>
                  <a:pt x="2181" y="64"/>
                </a:cubicBezTo>
                <a:cubicBezTo>
                  <a:pt x="2190" y="64"/>
                  <a:pt x="2198" y="68"/>
                  <a:pt x="2203" y="75"/>
                </a:cubicBezTo>
                <a:cubicBezTo>
                  <a:pt x="2209" y="81"/>
                  <a:pt x="2212" y="91"/>
                  <a:pt x="2212" y="103"/>
                </a:cubicBezTo>
                <a:cubicBezTo>
                  <a:pt x="2212" y="117"/>
                  <a:pt x="2209" y="128"/>
                  <a:pt x="2203" y="136"/>
                </a:cubicBezTo>
                <a:close/>
                <a:moveTo>
                  <a:pt x="1676" y="52"/>
                </a:moveTo>
                <a:cubicBezTo>
                  <a:pt x="1693" y="52"/>
                  <a:pt x="1693" y="52"/>
                  <a:pt x="1693" y="52"/>
                </a:cubicBezTo>
                <a:cubicBezTo>
                  <a:pt x="1661" y="160"/>
                  <a:pt x="1661" y="160"/>
                  <a:pt x="1661" y="160"/>
                </a:cubicBezTo>
                <a:cubicBezTo>
                  <a:pt x="1643" y="160"/>
                  <a:pt x="1643" y="160"/>
                  <a:pt x="1643" y="160"/>
                </a:cubicBezTo>
                <a:cubicBezTo>
                  <a:pt x="1621" y="83"/>
                  <a:pt x="1621" y="83"/>
                  <a:pt x="1621" y="83"/>
                </a:cubicBezTo>
                <a:cubicBezTo>
                  <a:pt x="1620" y="80"/>
                  <a:pt x="1619" y="77"/>
                  <a:pt x="1619" y="73"/>
                </a:cubicBezTo>
                <a:cubicBezTo>
                  <a:pt x="1619" y="73"/>
                  <a:pt x="1619" y="73"/>
                  <a:pt x="1619" y="73"/>
                </a:cubicBezTo>
                <a:cubicBezTo>
                  <a:pt x="1618" y="76"/>
                  <a:pt x="1618" y="79"/>
                  <a:pt x="1616" y="83"/>
                </a:cubicBezTo>
                <a:cubicBezTo>
                  <a:pt x="1592" y="160"/>
                  <a:pt x="1592" y="160"/>
                  <a:pt x="1592" y="160"/>
                </a:cubicBezTo>
                <a:cubicBezTo>
                  <a:pt x="1575" y="160"/>
                  <a:pt x="1575" y="160"/>
                  <a:pt x="1575" y="160"/>
                </a:cubicBezTo>
                <a:cubicBezTo>
                  <a:pt x="1542" y="52"/>
                  <a:pt x="1542" y="52"/>
                  <a:pt x="1542" y="52"/>
                </a:cubicBezTo>
                <a:cubicBezTo>
                  <a:pt x="1560" y="52"/>
                  <a:pt x="1560" y="52"/>
                  <a:pt x="1560" y="52"/>
                </a:cubicBezTo>
                <a:cubicBezTo>
                  <a:pt x="1583" y="134"/>
                  <a:pt x="1583" y="134"/>
                  <a:pt x="1583" y="134"/>
                </a:cubicBezTo>
                <a:cubicBezTo>
                  <a:pt x="1583" y="136"/>
                  <a:pt x="1584" y="139"/>
                  <a:pt x="1584" y="143"/>
                </a:cubicBezTo>
                <a:cubicBezTo>
                  <a:pt x="1585" y="143"/>
                  <a:pt x="1585" y="143"/>
                  <a:pt x="1585" y="143"/>
                </a:cubicBezTo>
                <a:cubicBezTo>
                  <a:pt x="1585" y="140"/>
                  <a:pt x="1586" y="137"/>
                  <a:pt x="1587" y="133"/>
                </a:cubicBezTo>
                <a:cubicBezTo>
                  <a:pt x="1612" y="52"/>
                  <a:pt x="1612" y="52"/>
                  <a:pt x="1612" y="52"/>
                </a:cubicBezTo>
                <a:cubicBezTo>
                  <a:pt x="1628" y="52"/>
                  <a:pt x="1628" y="52"/>
                  <a:pt x="1628" y="52"/>
                </a:cubicBezTo>
                <a:cubicBezTo>
                  <a:pt x="1650" y="134"/>
                  <a:pt x="1650" y="134"/>
                  <a:pt x="1650" y="134"/>
                </a:cubicBezTo>
                <a:cubicBezTo>
                  <a:pt x="1651" y="136"/>
                  <a:pt x="1651" y="140"/>
                  <a:pt x="1652" y="143"/>
                </a:cubicBezTo>
                <a:cubicBezTo>
                  <a:pt x="1652" y="143"/>
                  <a:pt x="1652" y="143"/>
                  <a:pt x="1652" y="143"/>
                </a:cubicBezTo>
                <a:cubicBezTo>
                  <a:pt x="1653" y="141"/>
                  <a:pt x="1653" y="137"/>
                  <a:pt x="1654" y="134"/>
                </a:cubicBezTo>
                <a:lnTo>
                  <a:pt x="1676" y="52"/>
                </a:lnTo>
                <a:close/>
                <a:moveTo>
                  <a:pt x="2322" y="131"/>
                </a:moveTo>
                <a:cubicBezTo>
                  <a:pt x="2322" y="137"/>
                  <a:pt x="2321" y="141"/>
                  <a:pt x="2319" y="145"/>
                </a:cubicBezTo>
                <a:cubicBezTo>
                  <a:pt x="2316" y="149"/>
                  <a:pt x="2313" y="153"/>
                  <a:pt x="2309" y="155"/>
                </a:cubicBezTo>
                <a:cubicBezTo>
                  <a:pt x="2305" y="158"/>
                  <a:pt x="2301" y="160"/>
                  <a:pt x="2296" y="161"/>
                </a:cubicBezTo>
                <a:cubicBezTo>
                  <a:pt x="2290" y="162"/>
                  <a:pt x="2285" y="163"/>
                  <a:pt x="2279" y="163"/>
                </a:cubicBezTo>
                <a:cubicBezTo>
                  <a:pt x="2268" y="163"/>
                  <a:pt x="2259" y="161"/>
                  <a:pt x="2251" y="156"/>
                </a:cubicBezTo>
                <a:cubicBezTo>
                  <a:pt x="2251" y="138"/>
                  <a:pt x="2251" y="138"/>
                  <a:pt x="2251" y="138"/>
                </a:cubicBezTo>
                <a:cubicBezTo>
                  <a:pt x="2260" y="145"/>
                  <a:pt x="2270" y="148"/>
                  <a:pt x="2282" y="148"/>
                </a:cubicBezTo>
                <a:cubicBezTo>
                  <a:pt x="2297" y="148"/>
                  <a:pt x="2304" y="143"/>
                  <a:pt x="2304" y="133"/>
                </a:cubicBezTo>
                <a:cubicBezTo>
                  <a:pt x="2304" y="130"/>
                  <a:pt x="2304" y="128"/>
                  <a:pt x="2302" y="126"/>
                </a:cubicBezTo>
                <a:cubicBezTo>
                  <a:pt x="2301" y="124"/>
                  <a:pt x="2299" y="122"/>
                  <a:pt x="2297" y="120"/>
                </a:cubicBezTo>
                <a:cubicBezTo>
                  <a:pt x="2295" y="119"/>
                  <a:pt x="2292" y="118"/>
                  <a:pt x="2289" y="116"/>
                </a:cubicBezTo>
                <a:cubicBezTo>
                  <a:pt x="2286" y="115"/>
                  <a:pt x="2283" y="114"/>
                  <a:pt x="2280" y="112"/>
                </a:cubicBezTo>
                <a:cubicBezTo>
                  <a:pt x="2275" y="111"/>
                  <a:pt x="2271" y="109"/>
                  <a:pt x="2267" y="107"/>
                </a:cubicBezTo>
                <a:cubicBezTo>
                  <a:pt x="2264" y="105"/>
                  <a:pt x="2261" y="103"/>
                  <a:pt x="2258" y="100"/>
                </a:cubicBezTo>
                <a:cubicBezTo>
                  <a:pt x="2256" y="98"/>
                  <a:pt x="2254" y="95"/>
                  <a:pt x="2253" y="92"/>
                </a:cubicBezTo>
                <a:cubicBezTo>
                  <a:pt x="2251" y="89"/>
                  <a:pt x="2251" y="85"/>
                  <a:pt x="2251" y="81"/>
                </a:cubicBezTo>
                <a:cubicBezTo>
                  <a:pt x="2251" y="76"/>
                  <a:pt x="2252" y="71"/>
                  <a:pt x="2254" y="68"/>
                </a:cubicBezTo>
                <a:cubicBezTo>
                  <a:pt x="2257" y="64"/>
                  <a:pt x="2260" y="60"/>
                  <a:pt x="2264" y="58"/>
                </a:cubicBezTo>
                <a:cubicBezTo>
                  <a:pt x="2267" y="55"/>
                  <a:pt x="2272" y="53"/>
                  <a:pt x="2277" y="52"/>
                </a:cubicBezTo>
                <a:cubicBezTo>
                  <a:pt x="2282" y="50"/>
                  <a:pt x="2287" y="50"/>
                  <a:pt x="2292" y="50"/>
                </a:cubicBezTo>
                <a:cubicBezTo>
                  <a:pt x="2301" y="50"/>
                  <a:pt x="2310" y="51"/>
                  <a:pt x="2317" y="55"/>
                </a:cubicBezTo>
                <a:cubicBezTo>
                  <a:pt x="2317" y="72"/>
                  <a:pt x="2317" y="72"/>
                  <a:pt x="2317" y="72"/>
                </a:cubicBezTo>
                <a:cubicBezTo>
                  <a:pt x="2309" y="67"/>
                  <a:pt x="2300" y="64"/>
                  <a:pt x="2290" y="64"/>
                </a:cubicBezTo>
                <a:cubicBezTo>
                  <a:pt x="2287" y="64"/>
                  <a:pt x="2284" y="65"/>
                  <a:pt x="2281" y="65"/>
                </a:cubicBezTo>
                <a:cubicBezTo>
                  <a:pt x="2278" y="66"/>
                  <a:pt x="2276" y="67"/>
                  <a:pt x="2274" y="69"/>
                </a:cubicBezTo>
                <a:cubicBezTo>
                  <a:pt x="2272" y="70"/>
                  <a:pt x="2271" y="72"/>
                  <a:pt x="2270" y="73"/>
                </a:cubicBezTo>
                <a:cubicBezTo>
                  <a:pt x="2269" y="75"/>
                  <a:pt x="2268" y="77"/>
                  <a:pt x="2268" y="80"/>
                </a:cubicBezTo>
                <a:cubicBezTo>
                  <a:pt x="2268" y="82"/>
                  <a:pt x="2269" y="85"/>
                  <a:pt x="2270" y="87"/>
                </a:cubicBezTo>
                <a:cubicBezTo>
                  <a:pt x="2271" y="89"/>
                  <a:pt x="2273" y="90"/>
                  <a:pt x="2274" y="92"/>
                </a:cubicBezTo>
                <a:cubicBezTo>
                  <a:pt x="2276" y="93"/>
                  <a:pt x="2279" y="94"/>
                  <a:pt x="2282" y="96"/>
                </a:cubicBezTo>
                <a:cubicBezTo>
                  <a:pt x="2284" y="97"/>
                  <a:pt x="2288" y="98"/>
                  <a:pt x="2291" y="100"/>
                </a:cubicBezTo>
                <a:cubicBezTo>
                  <a:pt x="2296" y="101"/>
                  <a:pt x="2300" y="103"/>
                  <a:pt x="2304" y="105"/>
                </a:cubicBezTo>
                <a:cubicBezTo>
                  <a:pt x="2308" y="107"/>
                  <a:pt x="2311" y="109"/>
                  <a:pt x="2314" y="112"/>
                </a:cubicBezTo>
                <a:cubicBezTo>
                  <a:pt x="2316" y="114"/>
                  <a:pt x="2319" y="117"/>
                  <a:pt x="2320" y="120"/>
                </a:cubicBezTo>
                <a:cubicBezTo>
                  <a:pt x="2321" y="123"/>
                  <a:pt x="2322" y="127"/>
                  <a:pt x="2322" y="131"/>
                </a:cubicBezTo>
                <a:close/>
                <a:moveTo>
                  <a:pt x="1146" y="6"/>
                </a:moveTo>
                <a:cubicBezTo>
                  <a:pt x="1148" y="8"/>
                  <a:pt x="1149" y="11"/>
                  <a:pt x="1149" y="14"/>
                </a:cubicBezTo>
                <a:cubicBezTo>
                  <a:pt x="1149" y="17"/>
                  <a:pt x="1148" y="19"/>
                  <a:pt x="1146" y="22"/>
                </a:cubicBezTo>
                <a:cubicBezTo>
                  <a:pt x="1143" y="24"/>
                  <a:pt x="1141" y="25"/>
                  <a:pt x="1137" y="25"/>
                </a:cubicBezTo>
                <a:cubicBezTo>
                  <a:pt x="1134" y="25"/>
                  <a:pt x="1132" y="24"/>
                  <a:pt x="1130" y="22"/>
                </a:cubicBezTo>
                <a:cubicBezTo>
                  <a:pt x="1127" y="20"/>
                  <a:pt x="1126" y="17"/>
                  <a:pt x="1126" y="14"/>
                </a:cubicBezTo>
                <a:cubicBezTo>
                  <a:pt x="1126" y="11"/>
                  <a:pt x="1127" y="8"/>
                  <a:pt x="1130" y="6"/>
                </a:cubicBezTo>
                <a:cubicBezTo>
                  <a:pt x="1132" y="4"/>
                  <a:pt x="1134" y="2"/>
                  <a:pt x="1137" y="2"/>
                </a:cubicBezTo>
                <a:cubicBezTo>
                  <a:pt x="1141" y="2"/>
                  <a:pt x="1143" y="4"/>
                  <a:pt x="1146" y="6"/>
                </a:cubicBezTo>
                <a:close/>
                <a:moveTo>
                  <a:pt x="1089" y="9"/>
                </a:moveTo>
                <a:cubicBezTo>
                  <a:pt x="1109" y="9"/>
                  <a:pt x="1109" y="9"/>
                  <a:pt x="1109" y="9"/>
                </a:cubicBezTo>
                <a:cubicBezTo>
                  <a:pt x="1066" y="160"/>
                  <a:pt x="1066" y="160"/>
                  <a:pt x="1066" y="160"/>
                </a:cubicBezTo>
                <a:cubicBezTo>
                  <a:pt x="1045" y="160"/>
                  <a:pt x="1045" y="160"/>
                  <a:pt x="1045" y="160"/>
                </a:cubicBezTo>
                <a:cubicBezTo>
                  <a:pt x="1014" y="50"/>
                  <a:pt x="1014" y="50"/>
                  <a:pt x="1014" y="50"/>
                </a:cubicBezTo>
                <a:cubicBezTo>
                  <a:pt x="1013" y="45"/>
                  <a:pt x="1012" y="40"/>
                  <a:pt x="1012" y="34"/>
                </a:cubicBezTo>
                <a:cubicBezTo>
                  <a:pt x="1011" y="34"/>
                  <a:pt x="1011" y="34"/>
                  <a:pt x="1011" y="34"/>
                </a:cubicBezTo>
                <a:cubicBezTo>
                  <a:pt x="1011" y="40"/>
                  <a:pt x="1010" y="45"/>
                  <a:pt x="1008" y="50"/>
                </a:cubicBezTo>
                <a:cubicBezTo>
                  <a:pt x="977" y="160"/>
                  <a:pt x="977" y="160"/>
                  <a:pt x="977" y="160"/>
                </a:cubicBezTo>
                <a:cubicBezTo>
                  <a:pt x="957" y="160"/>
                  <a:pt x="957" y="160"/>
                  <a:pt x="957" y="160"/>
                </a:cubicBezTo>
                <a:cubicBezTo>
                  <a:pt x="912" y="9"/>
                  <a:pt x="912" y="9"/>
                  <a:pt x="912" y="9"/>
                </a:cubicBezTo>
                <a:cubicBezTo>
                  <a:pt x="932" y="9"/>
                  <a:pt x="932" y="9"/>
                  <a:pt x="932" y="9"/>
                </a:cubicBezTo>
                <a:cubicBezTo>
                  <a:pt x="964" y="125"/>
                  <a:pt x="964" y="125"/>
                  <a:pt x="964" y="125"/>
                </a:cubicBezTo>
                <a:cubicBezTo>
                  <a:pt x="965" y="130"/>
                  <a:pt x="966" y="135"/>
                  <a:pt x="966" y="140"/>
                </a:cubicBezTo>
                <a:cubicBezTo>
                  <a:pt x="967" y="140"/>
                  <a:pt x="967" y="140"/>
                  <a:pt x="967" y="140"/>
                </a:cubicBezTo>
                <a:cubicBezTo>
                  <a:pt x="967" y="137"/>
                  <a:pt x="968" y="132"/>
                  <a:pt x="970" y="125"/>
                </a:cubicBezTo>
                <a:cubicBezTo>
                  <a:pt x="1004" y="9"/>
                  <a:pt x="1004" y="9"/>
                  <a:pt x="1004" y="9"/>
                </a:cubicBezTo>
                <a:cubicBezTo>
                  <a:pt x="1021" y="9"/>
                  <a:pt x="1021" y="9"/>
                  <a:pt x="1021" y="9"/>
                </a:cubicBezTo>
                <a:cubicBezTo>
                  <a:pt x="1053" y="126"/>
                  <a:pt x="1053" y="126"/>
                  <a:pt x="1053" y="126"/>
                </a:cubicBezTo>
                <a:cubicBezTo>
                  <a:pt x="1054" y="130"/>
                  <a:pt x="1055" y="135"/>
                  <a:pt x="1055" y="140"/>
                </a:cubicBezTo>
                <a:cubicBezTo>
                  <a:pt x="1056" y="140"/>
                  <a:pt x="1056" y="140"/>
                  <a:pt x="1056" y="140"/>
                </a:cubicBezTo>
                <a:cubicBezTo>
                  <a:pt x="1056" y="136"/>
                  <a:pt x="1057" y="132"/>
                  <a:pt x="1059" y="126"/>
                </a:cubicBezTo>
                <a:lnTo>
                  <a:pt x="1089" y="9"/>
                </a:lnTo>
                <a:close/>
                <a:moveTo>
                  <a:pt x="1129" y="52"/>
                </a:moveTo>
                <a:cubicBezTo>
                  <a:pt x="1146" y="52"/>
                  <a:pt x="1146" y="52"/>
                  <a:pt x="1146" y="52"/>
                </a:cubicBezTo>
                <a:cubicBezTo>
                  <a:pt x="1146" y="160"/>
                  <a:pt x="1146" y="160"/>
                  <a:pt x="1146" y="160"/>
                </a:cubicBezTo>
                <a:cubicBezTo>
                  <a:pt x="1129" y="160"/>
                  <a:pt x="1129" y="160"/>
                  <a:pt x="1129" y="160"/>
                </a:cubicBezTo>
                <a:lnTo>
                  <a:pt x="1129" y="52"/>
                </a:lnTo>
                <a:close/>
                <a:moveTo>
                  <a:pt x="1478" y="50"/>
                </a:moveTo>
                <a:cubicBezTo>
                  <a:pt x="1461" y="50"/>
                  <a:pt x="1448" y="55"/>
                  <a:pt x="1438" y="65"/>
                </a:cubicBezTo>
                <a:cubicBezTo>
                  <a:pt x="1428" y="75"/>
                  <a:pt x="1423" y="89"/>
                  <a:pt x="1423" y="108"/>
                </a:cubicBezTo>
                <a:cubicBezTo>
                  <a:pt x="1423" y="124"/>
                  <a:pt x="1428" y="138"/>
                  <a:pt x="1437" y="148"/>
                </a:cubicBezTo>
                <a:cubicBezTo>
                  <a:pt x="1447" y="158"/>
                  <a:pt x="1460" y="163"/>
                  <a:pt x="1476" y="163"/>
                </a:cubicBezTo>
                <a:cubicBezTo>
                  <a:pt x="1492" y="163"/>
                  <a:pt x="1505" y="158"/>
                  <a:pt x="1515" y="147"/>
                </a:cubicBezTo>
                <a:cubicBezTo>
                  <a:pt x="1525" y="137"/>
                  <a:pt x="1529" y="123"/>
                  <a:pt x="1529" y="106"/>
                </a:cubicBezTo>
                <a:cubicBezTo>
                  <a:pt x="1529" y="88"/>
                  <a:pt x="1525" y="75"/>
                  <a:pt x="1516" y="65"/>
                </a:cubicBezTo>
                <a:cubicBezTo>
                  <a:pt x="1507" y="55"/>
                  <a:pt x="1494" y="50"/>
                  <a:pt x="1478" y="50"/>
                </a:cubicBezTo>
                <a:close/>
                <a:moveTo>
                  <a:pt x="1503" y="137"/>
                </a:moveTo>
                <a:cubicBezTo>
                  <a:pt x="1497" y="145"/>
                  <a:pt x="1488" y="148"/>
                  <a:pt x="1477" y="148"/>
                </a:cubicBezTo>
                <a:cubicBezTo>
                  <a:pt x="1466" y="148"/>
                  <a:pt x="1457" y="145"/>
                  <a:pt x="1451" y="137"/>
                </a:cubicBezTo>
                <a:cubicBezTo>
                  <a:pt x="1444" y="130"/>
                  <a:pt x="1441" y="120"/>
                  <a:pt x="1441" y="107"/>
                </a:cubicBezTo>
                <a:cubicBezTo>
                  <a:pt x="1441" y="94"/>
                  <a:pt x="1444" y="83"/>
                  <a:pt x="1451" y="76"/>
                </a:cubicBezTo>
                <a:cubicBezTo>
                  <a:pt x="1457" y="68"/>
                  <a:pt x="1466" y="64"/>
                  <a:pt x="1477" y="64"/>
                </a:cubicBezTo>
                <a:cubicBezTo>
                  <a:pt x="1488" y="64"/>
                  <a:pt x="1497" y="68"/>
                  <a:pt x="1503" y="75"/>
                </a:cubicBezTo>
                <a:cubicBezTo>
                  <a:pt x="1509" y="83"/>
                  <a:pt x="1512" y="93"/>
                  <a:pt x="1512" y="107"/>
                </a:cubicBezTo>
                <a:cubicBezTo>
                  <a:pt x="1512" y="120"/>
                  <a:pt x="1509" y="130"/>
                  <a:pt x="1503" y="137"/>
                </a:cubicBezTo>
                <a:close/>
                <a:moveTo>
                  <a:pt x="1261" y="61"/>
                </a:moveTo>
                <a:cubicBezTo>
                  <a:pt x="1267" y="69"/>
                  <a:pt x="1271" y="80"/>
                  <a:pt x="1271" y="94"/>
                </a:cubicBezTo>
                <a:cubicBezTo>
                  <a:pt x="1271" y="160"/>
                  <a:pt x="1271" y="160"/>
                  <a:pt x="1271" y="160"/>
                </a:cubicBezTo>
                <a:cubicBezTo>
                  <a:pt x="1253" y="160"/>
                  <a:pt x="1253" y="160"/>
                  <a:pt x="1253" y="160"/>
                </a:cubicBezTo>
                <a:cubicBezTo>
                  <a:pt x="1253" y="99"/>
                  <a:pt x="1253" y="99"/>
                  <a:pt x="1253" y="99"/>
                </a:cubicBezTo>
                <a:cubicBezTo>
                  <a:pt x="1253" y="76"/>
                  <a:pt x="1245" y="64"/>
                  <a:pt x="1228" y="64"/>
                </a:cubicBezTo>
                <a:cubicBezTo>
                  <a:pt x="1220" y="64"/>
                  <a:pt x="1212" y="68"/>
                  <a:pt x="1207" y="74"/>
                </a:cubicBezTo>
                <a:cubicBezTo>
                  <a:pt x="1201" y="81"/>
                  <a:pt x="1198" y="89"/>
                  <a:pt x="1198" y="99"/>
                </a:cubicBezTo>
                <a:cubicBezTo>
                  <a:pt x="1198" y="160"/>
                  <a:pt x="1198" y="160"/>
                  <a:pt x="1198" y="160"/>
                </a:cubicBezTo>
                <a:cubicBezTo>
                  <a:pt x="1181" y="160"/>
                  <a:pt x="1181" y="160"/>
                  <a:pt x="1181" y="160"/>
                </a:cubicBezTo>
                <a:cubicBezTo>
                  <a:pt x="1181" y="52"/>
                  <a:pt x="1181" y="52"/>
                  <a:pt x="1181" y="52"/>
                </a:cubicBezTo>
                <a:cubicBezTo>
                  <a:pt x="1198" y="52"/>
                  <a:pt x="1198" y="52"/>
                  <a:pt x="1198" y="52"/>
                </a:cubicBezTo>
                <a:cubicBezTo>
                  <a:pt x="1198" y="70"/>
                  <a:pt x="1198" y="70"/>
                  <a:pt x="1198" y="70"/>
                </a:cubicBezTo>
                <a:cubicBezTo>
                  <a:pt x="1199" y="70"/>
                  <a:pt x="1199" y="70"/>
                  <a:pt x="1199" y="70"/>
                </a:cubicBezTo>
                <a:cubicBezTo>
                  <a:pt x="1207" y="57"/>
                  <a:pt x="1219" y="50"/>
                  <a:pt x="1234" y="50"/>
                </a:cubicBezTo>
                <a:cubicBezTo>
                  <a:pt x="1246" y="50"/>
                  <a:pt x="1255" y="54"/>
                  <a:pt x="1261" y="61"/>
                </a:cubicBezTo>
                <a:close/>
                <a:moveTo>
                  <a:pt x="1378" y="67"/>
                </a:moveTo>
                <a:cubicBezTo>
                  <a:pt x="1378" y="67"/>
                  <a:pt x="1378" y="67"/>
                  <a:pt x="1378" y="67"/>
                </a:cubicBezTo>
                <a:cubicBezTo>
                  <a:pt x="1371" y="56"/>
                  <a:pt x="1360" y="50"/>
                  <a:pt x="1345" y="50"/>
                </a:cubicBezTo>
                <a:cubicBezTo>
                  <a:pt x="1330" y="50"/>
                  <a:pt x="1318" y="55"/>
                  <a:pt x="1309" y="66"/>
                </a:cubicBezTo>
                <a:cubicBezTo>
                  <a:pt x="1300" y="77"/>
                  <a:pt x="1296" y="91"/>
                  <a:pt x="1296" y="109"/>
                </a:cubicBezTo>
                <a:cubicBezTo>
                  <a:pt x="1296" y="126"/>
                  <a:pt x="1300" y="139"/>
                  <a:pt x="1308" y="148"/>
                </a:cubicBezTo>
                <a:cubicBezTo>
                  <a:pt x="1316" y="158"/>
                  <a:pt x="1327" y="163"/>
                  <a:pt x="1341" y="163"/>
                </a:cubicBezTo>
                <a:cubicBezTo>
                  <a:pt x="1357" y="163"/>
                  <a:pt x="1370" y="156"/>
                  <a:pt x="1378" y="142"/>
                </a:cubicBezTo>
                <a:cubicBezTo>
                  <a:pt x="1378" y="142"/>
                  <a:pt x="1378" y="142"/>
                  <a:pt x="1378" y="142"/>
                </a:cubicBezTo>
                <a:cubicBezTo>
                  <a:pt x="1378" y="160"/>
                  <a:pt x="1378" y="160"/>
                  <a:pt x="1378" y="160"/>
                </a:cubicBezTo>
                <a:cubicBezTo>
                  <a:pt x="1395" y="160"/>
                  <a:pt x="1395" y="160"/>
                  <a:pt x="1395" y="160"/>
                </a:cubicBezTo>
                <a:cubicBezTo>
                  <a:pt x="1395" y="0"/>
                  <a:pt x="1395" y="0"/>
                  <a:pt x="1395" y="0"/>
                </a:cubicBezTo>
                <a:cubicBezTo>
                  <a:pt x="1378" y="0"/>
                  <a:pt x="1378" y="0"/>
                  <a:pt x="1378" y="0"/>
                </a:cubicBezTo>
                <a:lnTo>
                  <a:pt x="1378" y="67"/>
                </a:lnTo>
                <a:close/>
                <a:moveTo>
                  <a:pt x="1378" y="112"/>
                </a:moveTo>
                <a:cubicBezTo>
                  <a:pt x="1378" y="122"/>
                  <a:pt x="1375" y="131"/>
                  <a:pt x="1369" y="138"/>
                </a:cubicBezTo>
                <a:cubicBezTo>
                  <a:pt x="1363" y="145"/>
                  <a:pt x="1355" y="148"/>
                  <a:pt x="1346" y="148"/>
                </a:cubicBezTo>
                <a:cubicBezTo>
                  <a:pt x="1336" y="148"/>
                  <a:pt x="1328" y="145"/>
                  <a:pt x="1322" y="138"/>
                </a:cubicBezTo>
                <a:cubicBezTo>
                  <a:pt x="1317" y="130"/>
                  <a:pt x="1314" y="120"/>
                  <a:pt x="1314" y="108"/>
                </a:cubicBezTo>
                <a:cubicBezTo>
                  <a:pt x="1314" y="94"/>
                  <a:pt x="1317" y="84"/>
                  <a:pt x="1323" y="76"/>
                </a:cubicBezTo>
                <a:cubicBezTo>
                  <a:pt x="1329" y="68"/>
                  <a:pt x="1337" y="64"/>
                  <a:pt x="1348" y="64"/>
                </a:cubicBezTo>
                <a:cubicBezTo>
                  <a:pt x="1356" y="64"/>
                  <a:pt x="1364" y="67"/>
                  <a:pt x="1370" y="73"/>
                </a:cubicBezTo>
                <a:cubicBezTo>
                  <a:pt x="1375" y="79"/>
                  <a:pt x="1378" y="87"/>
                  <a:pt x="1378" y="96"/>
                </a:cubicBezTo>
                <a:lnTo>
                  <a:pt x="1378" y="112"/>
                </a:lnTo>
                <a:close/>
              </a:path>
            </a:pathLst>
          </a:custGeom>
          <a:solidFill>
            <a:schemeClr val="tx1"/>
          </a:solidFill>
          <a:ln>
            <a:noFill/>
          </a:ln>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Tree>
    <p:extLst>
      <p:ext uri="{BB962C8B-B14F-4D97-AF65-F5344CB8AC3E}">
        <p14:creationId xmlns:p14="http://schemas.microsoft.com/office/powerpoint/2010/main" val="3678256370"/>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637476"/>
            <a:ext cx="12190270" cy="8132952"/>
          </a:xfrm>
          <a:prstGeom prst="rect">
            <a:avLst/>
          </a:prstGeom>
        </p:spPr>
      </p:pic>
      <p:sp>
        <p:nvSpPr>
          <p:cNvPr id="5" name="Rectangle 4"/>
          <p:cNvSpPr/>
          <p:nvPr/>
        </p:nvSpPr>
        <p:spPr bwMode="auto">
          <a:xfrm>
            <a:off x="-153493" y="-854415"/>
            <a:ext cx="12526690" cy="9392049"/>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p:cNvSpPr>
            <a:spLocks noGrp="1"/>
          </p:cNvSpPr>
          <p:nvPr>
            <p:ph type="ctrTitle"/>
          </p:nvPr>
        </p:nvSpPr>
        <p:spPr>
          <a:xfrm>
            <a:off x="278318" y="1037940"/>
            <a:ext cx="11635362" cy="1660219"/>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149" y="2392196"/>
            <a:ext cx="2671569" cy="61192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192">
              <a:buNone/>
            </a:pPr>
            <a:r>
              <a:rPr lang="en-US" sz="2800" dirty="0">
                <a:solidFill>
                  <a:srgbClr val="FFFFFF">
                    <a:lumMod val="95000"/>
                  </a:srgbClr>
                </a:solidFill>
                <a:latin typeface="Segoe UI Light"/>
              </a:rPr>
              <a:t>Terry Myerson</a:t>
            </a:r>
          </a:p>
        </p:txBody>
      </p:sp>
    </p:spTree>
    <p:extLst>
      <p:ext uri="{BB962C8B-B14F-4D97-AF65-F5344CB8AC3E}">
        <p14:creationId xmlns:p14="http://schemas.microsoft.com/office/powerpoint/2010/main" val="3785506357"/>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75464" y="2717793"/>
            <a:ext cx="11868674" cy="1558924"/>
          </a:xfrm>
        </p:spPr>
        <p:txBody>
          <a:bodyPr/>
          <a:lstStyle/>
          <a:p>
            <a:r>
              <a:rPr lang="en-US" sz="9598" dirty="0"/>
              <a:t>Internet of Your Things</a:t>
            </a:r>
            <a:endParaRPr lang="en-US" sz="9598" dirty="0"/>
          </a:p>
        </p:txBody>
      </p:sp>
    </p:spTree>
    <p:extLst>
      <p:ext uri="{BB962C8B-B14F-4D97-AF65-F5344CB8AC3E}">
        <p14:creationId xmlns:p14="http://schemas.microsoft.com/office/powerpoint/2010/main" val="334779646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11111" y="1553029"/>
            <a:ext cx="4113728" cy="5173452"/>
          </a:xfrm>
          <a:prstGeom prst="rect">
            <a:avLst/>
          </a:prstGeom>
        </p:spPr>
      </p:pic>
      <p:sp>
        <p:nvSpPr>
          <p:cNvPr id="8" name="TextBox 7"/>
          <p:cNvSpPr txBox="1"/>
          <p:nvPr/>
        </p:nvSpPr>
        <p:spPr>
          <a:xfrm>
            <a:off x="3993016" y="1818821"/>
            <a:ext cx="7997371" cy="4708981"/>
          </a:xfrm>
          <a:prstGeom prst="rect">
            <a:avLst/>
          </a:prstGeom>
          <a:noFill/>
        </p:spPr>
        <p:txBody>
          <a:bodyPr wrap="square" rtlCol="0">
            <a:spAutoFit/>
          </a:bodyPr>
          <a:lstStyle/>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Student Internships over Summer</a:t>
            </a:r>
            <a:endParaRPr lang="en-US" sz="4000" kern="0" dirty="0">
              <a:solidFill>
                <a:prstClr val="white"/>
              </a:solidFill>
              <a:latin typeface="+mj-lt"/>
              <a:cs typeface="Segoe UI Light" panose="020B0502040204020203" pitchFamily="34" charset="0"/>
            </a:endParaRP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Innovative Projects</a:t>
            </a: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Employer Registrations now open!</a:t>
            </a:r>
          </a:p>
          <a:p>
            <a:pPr marL="571329" indent="-571329" defTabSz="914126">
              <a:lnSpc>
                <a:spcPct val="150000"/>
              </a:lnSpc>
              <a:buFont typeface="Segoe UI Light" panose="020B0502040204020203" pitchFamily="34" charset="0"/>
              <a:buChar char="►"/>
              <a:defRPr/>
            </a:pPr>
            <a:r>
              <a:rPr lang="en-US" sz="4000" kern="0" dirty="0">
                <a:solidFill>
                  <a:prstClr val="white"/>
                </a:solidFill>
                <a:latin typeface="+mj-lt"/>
                <a:cs typeface="Segoe UI Light" panose="020B0502040204020203" pitchFamily="34" charset="0"/>
              </a:rPr>
              <a:t>Register at </a:t>
            </a:r>
            <a:r>
              <a:rPr lang="en-US" sz="4000" u="sng" kern="0" dirty="0">
                <a:solidFill>
                  <a:schemeClr val="bg1"/>
                </a:solidFill>
                <a:latin typeface="+mj-lt"/>
                <a:cs typeface="Segoe UI Light" panose="020B0502040204020203" pitchFamily="34" charset="0"/>
              </a:rPr>
              <a:t>http://msa.ms</a:t>
            </a:r>
            <a:r>
              <a:rPr lang="en-US" sz="4000" kern="0" dirty="0">
                <a:solidFill>
                  <a:prstClr val="white"/>
                </a:solidFill>
                <a:latin typeface="+mj-lt"/>
                <a:cs typeface="Segoe UI Light" panose="020B0502040204020203" pitchFamily="34" charset="0"/>
              </a:rPr>
              <a:t> </a:t>
            </a:r>
          </a:p>
          <a:p>
            <a:pPr marL="571329" indent="-571329" defTabSz="914126">
              <a:lnSpc>
                <a:spcPct val="150000"/>
              </a:lnSpc>
              <a:buFont typeface="Segoe UI Light" panose="020B0502040204020203" pitchFamily="34" charset="0"/>
              <a:buChar char="►"/>
              <a:defRPr/>
            </a:pPr>
            <a:endParaRPr lang="en-US" sz="4000" kern="0" dirty="0">
              <a:solidFill>
                <a:prstClr val="white"/>
              </a:solidFill>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2143"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3695" y="6189293"/>
            <a:ext cx="1168448" cy="511694"/>
          </a:xfrm>
          <a:prstGeom prst="rect">
            <a:avLst/>
          </a:prstGeom>
        </p:spPr>
      </p:pic>
      <p:sp>
        <p:nvSpPr>
          <p:cNvPr id="6" name="Title 1"/>
          <p:cNvSpPr txBox="1">
            <a:spLocks/>
          </p:cNvSpPr>
          <p:nvPr/>
        </p:nvSpPr>
        <p:spPr>
          <a:xfrm>
            <a:off x="2164218"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algn="l">
              <a:defRPr/>
            </a:pPr>
            <a:r>
              <a:rPr lang="en-GB" sz="4800" b="1" dirty="0">
                <a:solidFill>
                  <a:schemeClr val="bg1"/>
                </a:solidFill>
                <a:latin typeface="Segoe UI Semilight" panose="020B0402040204020203" pitchFamily="34" charset="0"/>
                <a:cs typeface="Segoe UI Semilight" panose="020B0402040204020203" pitchFamily="34" charset="0"/>
              </a:rPr>
              <a:t>Microsoft Student Accelerator</a:t>
            </a:r>
            <a:endParaRPr lang="en-GB" sz="4800" b="1" dirty="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9091196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50154" y="5091152"/>
            <a:ext cx="11647183" cy="1088168"/>
          </a:xfrm>
        </p:spPr>
        <p:txBody>
          <a:bodyPr/>
          <a:lstStyle/>
          <a:p>
            <a:pPr marL="0" indent="0">
              <a:buNone/>
            </a:pPr>
            <a:r>
              <a:rPr lang="en-US" sz="3999" dirty="0">
                <a:solidFill>
                  <a:srgbClr val="00BCF2"/>
                </a:solidFill>
              </a:rPr>
              <a:t>“A computer in every pot and chicken.”</a:t>
            </a:r>
            <a:r>
              <a:rPr lang="en-US" sz="4399" dirty="0">
                <a:solidFill>
                  <a:srgbClr val="00BCF2"/>
                </a:solidFill>
              </a:rPr>
              <a:t> </a:t>
            </a:r>
            <a:br>
              <a:rPr lang="en-US" sz="4399" dirty="0">
                <a:solidFill>
                  <a:srgbClr val="00BCF2"/>
                </a:solidFill>
              </a:rPr>
            </a:br>
            <a:r>
              <a:rPr lang="en-US" sz="1999" dirty="0"/>
              <a:t>      ~ (today)</a:t>
            </a:r>
          </a:p>
        </p:txBody>
      </p:sp>
      <p:sp>
        <p:nvSpPr>
          <p:cNvPr id="2" name="Title 1"/>
          <p:cNvSpPr>
            <a:spLocks noGrp="1"/>
          </p:cNvSpPr>
          <p:nvPr>
            <p:ph type="title"/>
          </p:nvPr>
        </p:nvSpPr>
        <p:spPr/>
        <p:txBody>
          <a:bodyPr/>
          <a:lstStyle/>
          <a:p>
            <a:r>
              <a:rPr lang="en-US" dirty="0" smtClean="0"/>
              <a:t>A Changing World – a new perspective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9645" y="1380306"/>
            <a:ext cx="1990807" cy="3365267"/>
          </a:xfrm>
          <a:prstGeom prst="rect">
            <a:avLst/>
          </a:prstGeom>
        </p:spPr>
      </p:pic>
      <p:sp>
        <p:nvSpPr>
          <p:cNvPr id="10" name="TextBox 9"/>
          <p:cNvSpPr txBox="1"/>
          <p:nvPr/>
        </p:nvSpPr>
        <p:spPr>
          <a:xfrm>
            <a:off x="5044727" y="1343159"/>
            <a:ext cx="7048473" cy="1236590"/>
          </a:xfrm>
          <a:prstGeom prst="rect">
            <a:avLst/>
          </a:prstGeom>
          <a:noFill/>
        </p:spPr>
        <p:txBody>
          <a:bodyPr wrap="square" lIns="182781" tIns="146225" rIns="182781" bIns="146225" rtlCol="0">
            <a:spAutoFit/>
          </a:bodyPr>
          <a:lstStyle/>
          <a:p>
            <a:pPr defTabSz="456932"/>
            <a:r>
              <a:rPr lang="en-US" sz="3999" kern="0" dirty="0">
                <a:solidFill>
                  <a:srgbClr val="00BCF2"/>
                </a:solidFill>
                <a:latin typeface="Segoe UI Light"/>
              </a:rPr>
              <a:t>“A chicken in every pot.” </a:t>
            </a:r>
            <a:r>
              <a:rPr lang="en-US" sz="1999" kern="0" dirty="0">
                <a:solidFill>
                  <a:srgbClr val="00BCF2"/>
                </a:solidFill>
                <a:latin typeface="Segoe UI Light"/>
              </a:rPr>
              <a:t/>
            </a:r>
            <a:br>
              <a:rPr lang="en-US" sz="1999" kern="0" dirty="0">
                <a:solidFill>
                  <a:srgbClr val="00BCF2"/>
                </a:solidFill>
                <a:latin typeface="Segoe UI Light"/>
              </a:rPr>
            </a:br>
            <a:r>
              <a:rPr lang="en-US" sz="1999" kern="0" dirty="0">
                <a:solidFill>
                  <a:srgbClr val="404040"/>
                </a:solidFill>
                <a:latin typeface="Segoe UI Light"/>
              </a:rPr>
              <a:t>~ Henry IV of France – 17</a:t>
            </a:r>
            <a:r>
              <a:rPr lang="en-US" sz="1999" kern="0" baseline="30000" dirty="0">
                <a:solidFill>
                  <a:srgbClr val="404040"/>
                </a:solidFill>
                <a:latin typeface="Segoe UI Light"/>
              </a:rPr>
              <a:t>th</a:t>
            </a:r>
            <a:r>
              <a:rPr lang="en-US" sz="1999" kern="0" dirty="0">
                <a:solidFill>
                  <a:srgbClr val="404040"/>
                </a:solidFill>
                <a:latin typeface="Segoe UI Light"/>
              </a:rPr>
              <a:t> Century</a:t>
            </a:r>
          </a:p>
        </p:txBody>
      </p:sp>
      <p:sp>
        <p:nvSpPr>
          <p:cNvPr id="12" name="TextBox 11"/>
          <p:cNvSpPr txBox="1"/>
          <p:nvPr/>
        </p:nvSpPr>
        <p:spPr>
          <a:xfrm>
            <a:off x="2426843" y="2566641"/>
            <a:ext cx="6253246" cy="1864112"/>
          </a:xfrm>
          <a:prstGeom prst="rect">
            <a:avLst/>
          </a:prstGeom>
          <a:noFill/>
        </p:spPr>
        <p:txBody>
          <a:bodyPr wrap="none" lIns="182781" tIns="146225" rIns="182781" bIns="146225" rtlCol="0">
            <a:spAutoFit/>
          </a:bodyPr>
          <a:lstStyle/>
          <a:p>
            <a:pPr defTabSz="456932"/>
            <a:r>
              <a:rPr lang="en-US" sz="3999" kern="0" dirty="0">
                <a:solidFill>
                  <a:srgbClr val="00BCF2"/>
                </a:solidFill>
                <a:latin typeface="Segoe UI Light"/>
              </a:rPr>
              <a:t>“A computer on every desk</a:t>
            </a:r>
            <a:br>
              <a:rPr lang="en-US" sz="3999" kern="0" dirty="0">
                <a:solidFill>
                  <a:srgbClr val="00BCF2"/>
                </a:solidFill>
                <a:latin typeface="Segoe UI Light"/>
              </a:rPr>
            </a:br>
            <a:r>
              <a:rPr lang="en-US" sz="3999" kern="0" dirty="0">
                <a:solidFill>
                  <a:srgbClr val="00BCF2"/>
                </a:solidFill>
                <a:latin typeface="Segoe UI Light"/>
              </a:rPr>
              <a:t>and in every home.” </a:t>
            </a:r>
          </a:p>
          <a:p>
            <a:pPr marL="783876" lvl="3" defTabSz="456932"/>
            <a:r>
              <a:rPr lang="en-US" sz="1999" kern="0" dirty="0">
                <a:solidFill>
                  <a:srgbClr val="404040"/>
                </a:solidFill>
                <a:latin typeface="Segoe UI Light"/>
              </a:rPr>
              <a:t>~ Bill Gates (1977)</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734" y="2157931"/>
            <a:ext cx="2399439" cy="217139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272" y="2846469"/>
            <a:ext cx="1470360" cy="149571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92" y="2846469"/>
            <a:ext cx="1470360" cy="1495712"/>
          </a:xfrm>
          <a:prstGeom prst="rect">
            <a:avLst/>
          </a:prstGeom>
        </p:spPr>
      </p:pic>
      <p:pic>
        <p:nvPicPr>
          <p:cNvPr id="15" name="Picture 14"/>
          <p:cNvPicPr>
            <a:picLocks noChangeAspect="1"/>
          </p:cNvPicPr>
          <p:nvPr/>
        </p:nvPicPr>
        <p:blipFill>
          <a:blip r:embed="rId6"/>
          <a:stretch>
            <a:fillRect/>
          </a:stretch>
        </p:blipFill>
        <p:spPr>
          <a:xfrm>
            <a:off x="1132750" y="3319785"/>
            <a:ext cx="517404" cy="549081"/>
          </a:xfrm>
          <a:prstGeom prst="rect">
            <a:avLst/>
          </a:prstGeom>
        </p:spPr>
      </p:pic>
      <p:pic>
        <p:nvPicPr>
          <p:cNvPr id="19" name="Picture 18"/>
          <p:cNvPicPr>
            <a:picLocks noChangeAspect="1"/>
          </p:cNvPicPr>
          <p:nvPr/>
        </p:nvPicPr>
        <p:blipFill>
          <a:blip r:embed="rId6"/>
          <a:stretch>
            <a:fillRect/>
          </a:stretch>
        </p:blipFill>
        <p:spPr>
          <a:xfrm>
            <a:off x="10376348" y="3745283"/>
            <a:ext cx="517404" cy="549081"/>
          </a:xfrm>
          <a:prstGeom prst="rect">
            <a:avLst/>
          </a:prstGeom>
        </p:spPr>
      </p:pic>
      <p:sp>
        <p:nvSpPr>
          <p:cNvPr id="4" name="Rectangle 3"/>
          <p:cNvSpPr/>
          <p:nvPr/>
        </p:nvSpPr>
        <p:spPr bwMode="auto">
          <a:xfrm>
            <a:off x="5028056" y="2154082"/>
            <a:ext cx="4256305" cy="3006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28703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0" presetClass="entr" presetSubtype="0" repeatCount="300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2000"/>
                                        <p:tgtEl>
                                          <p:spTgt spid="19"/>
                                        </p:tgtEl>
                                      </p:cBhvr>
                                    </p:animEffect>
                                  </p:childTnLst>
                                </p:cTn>
                              </p:par>
                              <p:par>
                                <p:cTn id="39" presetID="42" presetClass="path" presetSubtype="0" accel="50000" decel="50000" fill="hold" nodeType="withEffect">
                                  <p:stCondLst>
                                    <p:cond delay="0"/>
                                  </p:stCondLst>
                                  <p:childTnLst>
                                    <p:animMotion origin="layout" path="M -2.29167E-6 -4.07407E-6 L 0.7668 -0.12847 " pathEditMode="relative" rAng="0" ptsTypes="AA">
                                      <p:cBhvr>
                                        <p:cTn id="40" dur="2000" fill="hold"/>
                                        <p:tgtEl>
                                          <p:spTgt spid="13"/>
                                        </p:tgtEl>
                                        <p:attrNameLst>
                                          <p:attrName>ppt_x</p:attrName>
                                          <p:attrName>ppt_y</p:attrName>
                                        </p:attrNameLst>
                                      </p:cBhvr>
                                      <p:rCtr x="38333" y="-6435"/>
                                    </p:animMotion>
                                  </p:childTnLst>
                                </p:cTn>
                              </p:par>
                              <p:par>
                                <p:cTn id="41" presetID="31" presetClass="exit" presetSubtype="0" fill="hold" nodeType="withEffect">
                                  <p:stCondLst>
                                    <p:cond delay="0"/>
                                  </p:stCondLst>
                                  <p:childTnLst>
                                    <p:anim calcmode="lin" valueType="num">
                                      <p:cBhvr>
                                        <p:cTn id="42" dur="2000"/>
                                        <p:tgtEl>
                                          <p:spTgt spid="13"/>
                                        </p:tgtEl>
                                        <p:attrNameLst>
                                          <p:attrName>ppt_w</p:attrName>
                                        </p:attrNameLst>
                                      </p:cBhvr>
                                      <p:tavLst>
                                        <p:tav tm="0">
                                          <p:val>
                                            <p:strVal val="ppt_w"/>
                                          </p:val>
                                        </p:tav>
                                        <p:tav tm="100000">
                                          <p:val>
                                            <p:fltVal val="0"/>
                                          </p:val>
                                        </p:tav>
                                      </p:tavLst>
                                    </p:anim>
                                    <p:anim calcmode="lin" valueType="num">
                                      <p:cBhvr>
                                        <p:cTn id="43" dur="2000"/>
                                        <p:tgtEl>
                                          <p:spTgt spid="13"/>
                                        </p:tgtEl>
                                        <p:attrNameLst>
                                          <p:attrName>ppt_h</p:attrName>
                                        </p:attrNameLst>
                                      </p:cBhvr>
                                      <p:tavLst>
                                        <p:tav tm="0">
                                          <p:val>
                                            <p:strVal val="ppt_h"/>
                                          </p:val>
                                        </p:tav>
                                        <p:tav tm="100000">
                                          <p:val>
                                            <p:fltVal val="0"/>
                                          </p:val>
                                        </p:tav>
                                      </p:tavLst>
                                    </p:anim>
                                    <p:anim calcmode="lin" valueType="num">
                                      <p:cBhvr>
                                        <p:cTn id="44" dur="2000"/>
                                        <p:tgtEl>
                                          <p:spTgt spid="13"/>
                                        </p:tgtEl>
                                        <p:attrNameLst>
                                          <p:attrName>style.rotation</p:attrName>
                                        </p:attrNameLst>
                                      </p:cBhvr>
                                      <p:tavLst>
                                        <p:tav tm="0">
                                          <p:val>
                                            <p:fltVal val="0"/>
                                          </p:val>
                                        </p:tav>
                                        <p:tav tm="100000">
                                          <p:val>
                                            <p:fltVal val="90"/>
                                          </p:val>
                                        </p:tav>
                                      </p:tavLst>
                                    </p:anim>
                                    <p:animEffect transition="out" filter="fade">
                                      <p:cBhvr>
                                        <p:cTn id="45" dur="2000"/>
                                        <p:tgtEl>
                                          <p:spTgt spid="13"/>
                                        </p:tgtEl>
                                      </p:cBhvr>
                                    </p:animEffect>
                                    <p:set>
                                      <p:cBhvr>
                                        <p:cTn id="46" dur="1" fill="hold">
                                          <p:stCondLst>
                                            <p:cond delay="1999"/>
                                          </p:stCondLst>
                                        </p:cTn>
                                        <p:tgtEl>
                                          <p:spTgt spid="13"/>
                                        </p:tgtEl>
                                        <p:attrNameLst>
                                          <p:attrName>style.visibility</p:attrName>
                                        </p:attrNameLst>
                                      </p:cBhvr>
                                      <p:to>
                                        <p:strVal val="hidden"/>
                                      </p:to>
                                    </p:set>
                                  </p:childTnLst>
                                </p:cTn>
                              </p:par>
                            </p:childTnLst>
                          </p:cTn>
                        </p:par>
                        <p:par>
                          <p:cTn id="47" fill="hold">
                            <p:stCondLst>
                              <p:cond delay="6000"/>
                            </p:stCondLst>
                            <p:childTnLst>
                              <p:par>
                                <p:cTn id="48" presetID="26" presetClass="emph" presetSubtype="0" repeatCount="3000" fill="hold" nodeType="afterEffect">
                                  <p:stCondLst>
                                    <p:cond delay="0"/>
                                  </p:stCondLst>
                                  <p:childTnLst>
                                    <p:animEffect transition="out" filter="fade">
                                      <p:cBhvr>
                                        <p:cTn id="49" dur="2000" tmFilter="0, 0; .2, .5; .8, .5; 1, 0"/>
                                        <p:tgtEl>
                                          <p:spTgt spid="19"/>
                                        </p:tgtEl>
                                      </p:cBhvr>
                                    </p:animEffect>
                                    <p:animScale>
                                      <p:cBhvr>
                                        <p:cTn id="50" dur="1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2" grpId="0"/>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IoT 2010</a:t>
            </a:r>
          </a:p>
        </p:txBody>
      </p:sp>
      <p:sp>
        <p:nvSpPr>
          <p:cNvPr id="14" name="TextBox 13"/>
          <p:cNvSpPr txBox="1"/>
          <p:nvPr/>
        </p:nvSpPr>
        <p:spPr>
          <a:xfrm>
            <a:off x="5160749"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Cell phone</a:t>
            </a:r>
          </a:p>
        </p:txBody>
      </p:sp>
      <p:sp>
        <p:nvSpPr>
          <p:cNvPr id="22" name="TextBox 21"/>
          <p:cNvSpPr txBox="1"/>
          <p:nvPr/>
        </p:nvSpPr>
        <p:spPr>
          <a:xfrm>
            <a:off x="5160749"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VoIP phone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38" name="Freeform 121"/>
          <p:cNvSpPr>
            <a:spLocks noEditPoints="1"/>
          </p:cNvSpPr>
          <p:nvPr/>
        </p:nvSpPr>
        <p:spPr bwMode="auto">
          <a:xfrm>
            <a:off x="5350003" y="4207374"/>
            <a:ext cx="384708" cy="600615"/>
          </a:xfrm>
          <a:custGeom>
            <a:avLst/>
            <a:gdLst>
              <a:gd name="T0" fmla="*/ 121 w 128"/>
              <a:gd name="T1" fmla="*/ 0 h 200"/>
              <a:gd name="T2" fmla="*/ 8 w 128"/>
              <a:gd name="T3" fmla="*/ 0 h 200"/>
              <a:gd name="T4" fmla="*/ 0 w 128"/>
              <a:gd name="T5" fmla="*/ 8 h 200"/>
              <a:gd name="T6" fmla="*/ 0 w 128"/>
              <a:gd name="T7" fmla="*/ 192 h 200"/>
              <a:gd name="T8" fmla="*/ 8 w 128"/>
              <a:gd name="T9" fmla="*/ 200 h 200"/>
              <a:gd name="T10" fmla="*/ 121 w 128"/>
              <a:gd name="T11" fmla="*/ 200 h 200"/>
              <a:gd name="T12" fmla="*/ 128 w 128"/>
              <a:gd name="T13" fmla="*/ 192 h 200"/>
              <a:gd name="T14" fmla="*/ 128 w 128"/>
              <a:gd name="T15" fmla="*/ 8 h 200"/>
              <a:gd name="T16" fmla="*/ 121 w 128"/>
              <a:gd name="T17" fmla="*/ 0 h 200"/>
              <a:gd name="T18" fmla="*/ 64 w 128"/>
              <a:gd name="T19" fmla="*/ 197 h 200"/>
              <a:gd name="T20" fmla="*/ 52 w 128"/>
              <a:gd name="T21" fmla="*/ 184 h 200"/>
              <a:gd name="T22" fmla="*/ 64 w 128"/>
              <a:gd name="T23" fmla="*/ 172 h 200"/>
              <a:gd name="T24" fmla="*/ 77 w 128"/>
              <a:gd name="T25" fmla="*/ 184 h 200"/>
              <a:gd name="T26" fmla="*/ 64 w 128"/>
              <a:gd name="T27" fmla="*/ 197 h 200"/>
              <a:gd name="T28" fmla="*/ 117 w 128"/>
              <a:gd name="T29" fmla="*/ 160 h 200"/>
              <a:gd name="T30" fmla="*/ 109 w 128"/>
              <a:gd name="T31" fmla="*/ 168 h 200"/>
              <a:gd name="T32" fmla="*/ 19 w 128"/>
              <a:gd name="T33" fmla="*/ 168 h 200"/>
              <a:gd name="T34" fmla="*/ 12 w 128"/>
              <a:gd name="T35" fmla="*/ 160 h 200"/>
              <a:gd name="T36" fmla="*/ 12 w 128"/>
              <a:gd name="T37" fmla="*/ 19 h 200"/>
              <a:gd name="T38" fmla="*/ 19 w 128"/>
              <a:gd name="T39" fmla="*/ 11 h 200"/>
              <a:gd name="T40" fmla="*/ 109 w 128"/>
              <a:gd name="T41" fmla="*/ 11 h 200"/>
              <a:gd name="T42" fmla="*/ 117 w 128"/>
              <a:gd name="T43" fmla="*/ 19 h 200"/>
              <a:gd name="T44" fmla="*/ 117 w 128"/>
              <a:gd name="T45" fmla="*/ 16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200">
                <a:moveTo>
                  <a:pt x="121" y="0"/>
                </a:moveTo>
                <a:cubicBezTo>
                  <a:pt x="8" y="0"/>
                  <a:pt x="8" y="0"/>
                  <a:pt x="8" y="0"/>
                </a:cubicBezTo>
                <a:cubicBezTo>
                  <a:pt x="3" y="0"/>
                  <a:pt x="0" y="3"/>
                  <a:pt x="0" y="8"/>
                </a:cubicBezTo>
                <a:cubicBezTo>
                  <a:pt x="0" y="192"/>
                  <a:pt x="0" y="192"/>
                  <a:pt x="0" y="192"/>
                </a:cubicBezTo>
                <a:cubicBezTo>
                  <a:pt x="0" y="196"/>
                  <a:pt x="3" y="200"/>
                  <a:pt x="8" y="200"/>
                </a:cubicBezTo>
                <a:cubicBezTo>
                  <a:pt x="121" y="200"/>
                  <a:pt x="121" y="200"/>
                  <a:pt x="121" y="200"/>
                </a:cubicBezTo>
                <a:cubicBezTo>
                  <a:pt x="125" y="200"/>
                  <a:pt x="128" y="196"/>
                  <a:pt x="128" y="192"/>
                </a:cubicBezTo>
                <a:cubicBezTo>
                  <a:pt x="128" y="8"/>
                  <a:pt x="128" y="8"/>
                  <a:pt x="128" y="8"/>
                </a:cubicBezTo>
                <a:cubicBezTo>
                  <a:pt x="128" y="3"/>
                  <a:pt x="125" y="0"/>
                  <a:pt x="121" y="0"/>
                </a:cubicBezTo>
                <a:close/>
                <a:moveTo>
                  <a:pt x="64" y="197"/>
                </a:moveTo>
                <a:cubicBezTo>
                  <a:pt x="57" y="197"/>
                  <a:pt x="52" y="191"/>
                  <a:pt x="52" y="184"/>
                </a:cubicBezTo>
                <a:cubicBezTo>
                  <a:pt x="52" y="177"/>
                  <a:pt x="57" y="172"/>
                  <a:pt x="64" y="172"/>
                </a:cubicBezTo>
                <a:cubicBezTo>
                  <a:pt x="71" y="172"/>
                  <a:pt x="77" y="177"/>
                  <a:pt x="77" y="184"/>
                </a:cubicBezTo>
                <a:cubicBezTo>
                  <a:pt x="77" y="191"/>
                  <a:pt x="71" y="197"/>
                  <a:pt x="64" y="197"/>
                </a:cubicBezTo>
                <a:close/>
                <a:moveTo>
                  <a:pt x="117" y="160"/>
                </a:moveTo>
                <a:cubicBezTo>
                  <a:pt x="117" y="164"/>
                  <a:pt x="113" y="168"/>
                  <a:pt x="109" y="168"/>
                </a:cubicBezTo>
                <a:cubicBezTo>
                  <a:pt x="19" y="168"/>
                  <a:pt x="19" y="168"/>
                  <a:pt x="19" y="168"/>
                </a:cubicBezTo>
                <a:cubicBezTo>
                  <a:pt x="15" y="168"/>
                  <a:pt x="12" y="164"/>
                  <a:pt x="12" y="160"/>
                </a:cubicBezTo>
                <a:cubicBezTo>
                  <a:pt x="12" y="19"/>
                  <a:pt x="12" y="19"/>
                  <a:pt x="12" y="19"/>
                </a:cubicBezTo>
                <a:cubicBezTo>
                  <a:pt x="12" y="14"/>
                  <a:pt x="15" y="11"/>
                  <a:pt x="19" y="11"/>
                </a:cubicBezTo>
                <a:cubicBezTo>
                  <a:pt x="109" y="11"/>
                  <a:pt x="109" y="11"/>
                  <a:pt x="109" y="11"/>
                </a:cubicBezTo>
                <a:cubicBezTo>
                  <a:pt x="113" y="11"/>
                  <a:pt x="117" y="14"/>
                  <a:pt x="117" y="19"/>
                </a:cubicBezTo>
                <a:lnTo>
                  <a:pt x="117" y="160"/>
                </a:ln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185" name="Group 184"/>
          <p:cNvGrpSpPr/>
          <p:nvPr/>
        </p:nvGrpSpPr>
        <p:grpSpPr>
          <a:xfrm>
            <a:off x="5273454" y="2163448"/>
            <a:ext cx="537806" cy="465182"/>
            <a:chOff x="5472113" y="2459038"/>
            <a:chExt cx="434975" cy="376237"/>
          </a:xfrm>
          <a:solidFill>
            <a:srgbClr val="0078D7"/>
          </a:solidFill>
        </p:grpSpPr>
        <p:sp>
          <p:nvSpPr>
            <p:cNvPr id="155" name="Freeform 138"/>
            <p:cNvSpPr>
              <a:spLocks/>
            </p:cNvSpPr>
            <p:nvPr/>
          </p:nvSpPr>
          <p:spPr bwMode="auto">
            <a:xfrm>
              <a:off x="5859463" y="2489200"/>
              <a:ext cx="47625" cy="317500"/>
            </a:xfrm>
            <a:custGeom>
              <a:avLst/>
              <a:gdLst>
                <a:gd name="T0" fmla="*/ 12 w 20"/>
                <a:gd name="T1" fmla="*/ 0 h 131"/>
                <a:gd name="T2" fmla="*/ 0 w 20"/>
                <a:gd name="T3" fmla="*/ 0 h 131"/>
                <a:gd name="T4" fmla="*/ 0 w 20"/>
                <a:gd name="T5" fmla="*/ 131 h 131"/>
                <a:gd name="T6" fmla="*/ 12 w 20"/>
                <a:gd name="T7" fmla="*/ 131 h 131"/>
                <a:gd name="T8" fmla="*/ 20 w 20"/>
                <a:gd name="T9" fmla="*/ 123 h 131"/>
                <a:gd name="T10" fmla="*/ 20 w 20"/>
                <a:gd name="T11" fmla="*/ 8 h 131"/>
                <a:gd name="T12" fmla="*/ 12 w 20"/>
                <a:gd name="T13" fmla="*/ 0 h 131"/>
              </a:gdLst>
              <a:ahLst/>
              <a:cxnLst>
                <a:cxn ang="0">
                  <a:pos x="T0" y="T1"/>
                </a:cxn>
                <a:cxn ang="0">
                  <a:pos x="T2" y="T3"/>
                </a:cxn>
                <a:cxn ang="0">
                  <a:pos x="T4" y="T5"/>
                </a:cxn>
                <a:cxn ang="0">
                  <a:pos x="T6" y="T7"/>
                </a:cxn>
                <a:cxn ang="0">
                  <a:pos x="T8" y="T9"/>
                </a:cxn>
                <a:cxn ang="0">
                  <a:pos x="T10" y="T11"/>
                </a:cxn>
                <a:cxn ang="0">
                  <a:pos x="T12" y="T13"/>
                </a:cxn>
              </a:cxnLst>
              <a:rect l="0" t="0" r="r" b="b"/>
              <a:pathLst>
                <a:path w="20" h="131">
                  <a:moveTo>
                    <a:pt x="12" y="0"/>
                  </a:moveTo>
                  <a:cubicBezTo>
                    <a:pt x="0" y="0"/>
                    <a:pt x="0" y="0"/>
                    <a:pt x="0" y="0"/>
                  </a:cubicBezTo>
                  <a:cubicBezTo>
                    <a:pt x="0" y="131"/>
                    <a:pt x="0" y="131"/>
                    <a:pt x="0" y="131"/>
                  </a:cubicBezTo>
                  <a:cubicBezTo>
                    <a:pt x="12" y="131"/>
                    <a:pt x="12" y="131"/>
                    <a:pt x="12" y="131"/>
                  </a:cubicBezTo>
                  <a:cubicBezTo>
                    <a:pt x="16" y="131"/>
                    <a:pt x="20" y="128"/>
                    <a:pt x="20" y="123"/>
                  </a:cubicBezTo>
                  <a:cubicBezTo>
                    <a:pt x="20" y="8"/>
                    <a:pt x="20" y="8"/>
                    <a:pt x="20" y="8"/>
                  </a:cubicBezTo>
                  <a:cubicBezTo>
                    <a:pt x="20" y="4"/>
                    <a:pt x="1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6" name="Freeform 139"/>
            <p:cNvSpPr>
              <a:spLocks noEditPoints="1"/>
            </p:cNvSpPr>
            <p:nvPr/>
          </p:nvSpPr>
          <p:spPr bwMode="auto">
            <a:xfrm>
              <a:off x="5472113" y="2489200"/>
              <a:ext cx="266700" cy="317500"/>
            </a:xfrm>
            <a:custGeom>
              <a:avLst/>
              <a:gdLst>
                <a:gd name="T0" fmla="*/ 0 w 110"/>
                <a:gd name="T1" fmla="*/ 123 h 131"/>
                <a:gd name="T2" fmla="*/ 110 w 110"/>
                <a:gd name="T3" fmla="*/ 131 h 131"/>
                <a:gd name="T4" fmla="*/ 8 w 110"/>
                <a:gd name="T5" fmla="*/ 0 h 131"/>
                <a:gd name="T6" fmla="*/ 38 w 110"/>
                <a:gd name="T7" fmla="*/ 111 h 131"/>
                <a:gd name="T8" fmla="*/ 24 w 110"/>
                <a:gd name="T9" fmla="*/ 113 h 131"/>
                <a:gd name="T10" fmla="*/ 23 w 110"/>
                <a:gd name="T11" fmla="*/ 99 h 131"/>
                <a:gd name="T12" fmla="*/ 37 w 110"/>
                <a:gd name="T13" fmla="*/ 97 h 131"/>
                <a:gd name="T14" fmla="*/ 38 w 110"/>
                <a:gd name="T15" fmla="*/ 111 h 131"/>
                <a:gd name="T16" fmla="*/ 37 w 110"/>
                <a:gd name="T17" fmla="*/ 89 h 131"/>
                <a:gd name="T18" fmla="*/ 23 w 110"/>
                <a:gd name="T19" fmla="*/ 87 h 131"/>
                <a:gd name="T20" fmla="*/ 24 w 110"/>
                <a:gd name="T21" fmla="*/ 73 h 131"/>
                <a:gd name="T22" fmla="*/ 38 w 110"/>
                <a:gd name="T23" fmla="*/ 75 h 131"/>
                <a:gd name="T24" fmla="*/ 38 w 110"/>
                <a:gd name="T25" fmla="*/ 63 h 131"/>
                <a:gd name="T26" fmla="*/ 24 w 110"/>
                <a:gd name="T27" fmla="*/ 65 h 131"/>
                <a:gd name="T28" fmla="*/ 23 w 110"/>
                <a:gd name="T29" fmla="*/ 51 h 131"/>
                <a:gd name="T30" fmla="*/ 37 w 110"/>
                <a:gd name="T31" fmla="*/ 49 h 131"/>
                <a:gd name="T32" fmla="*/ 38 w 110"/>
                <a:gd name="T33" fmla="*/ 63 h 131"/>
                <a:gd name="T34" fmla="*/ 61 w 110"/>
                <a:gd name="T35" fmla="*/ 113 h 131"/>
                <a:gd name="T36" fmla="*/ 47 w 110"/>
                <a:gd name="T37" fmla="*/ 111 h 131"/>
                <a:gd name="T38" fmla="*/ 48 w 110"/>
                <a:gd name="T39" fmla="*/ 97 h 131"/>
                <a:gd name="T40" fmla="*/ 62 w 110"/>
                <a:gd name="T41" fmla="*/ 99 h 131"/>
                <a:gd name="T42" fmla="*/ 62 w 110"/>
                <a:gd name="T43" fmla="*/ 87 h 131"/>
                <a:gd name="T44" fmla="*/ 48 w 110"/>
                <a:gd name="T45" fmla="*/ 89 h 131"/>
                <a:gd name="T46" fmla="*/ 47 w 110"/>
                <a:gd name="T47" fmla="*/ 75 h 131"/>
                <a:gd name="T48" fmla="*/ 61 w 110"/>
                <a:gd name="T49" fmla="*/ 73 h 131"/>
                <a:gd name="T50" fmla="*/ 62 w 110"/>
                <a:gd name="T51" fmla="*/ 87 h 131"/>
                <a:gd name="T52" fmla="*/ 61 w 110"/>
                <a:gd name="T53" fmla="*/ 65 h 131"/>
                <a:gd name="T54" fmla="*/ 47 w 110"/>
                <a:gd name="T55" fmla="*/ 63 h 131"/>
                <a:gd name="T56" fmla="*/ 48 w 110"/>
                <a:gd name="T57" fmla="*/ 49 h 131"/>
                <a:gd name="T58" fmla="*/ 62 w 110"/>
                <a:gd name="T59" fmla="*/ 51 h 131"/>
                <a:gd name="T60" fmla="*/ 86 w 110"/>
                <a:gd name="T61" fmla="*/ 111 h 131"/>
                <a:gd name="T62" fmla="*/ 72 w 110"/>
                <a:gd name="T63" fmla="*/ 113 h 131"/>
                <a:gd name="T64" fmla="*/ 70 w 110"/>
                <a:gd name="T65" fmla="*/ 99 h 131"/>
                <a:gd name="T66" fmla="*/ 84 w 110"/>
                <a:gd name="T67" fmla="*/ 97 h 131"/>
                <a:gd name="T68" fmla="*/ 86 w 110"/>
                <a:gd name="T69" fmla="*/ 111 h 131"/>
                <a:gd name="T70" fmla="*/ 84 w 110"/>
                <a:gd name="T71" fmla="*/ 89 h 131"/>
                <a:gd name="T72" fmla="*/ 70 w 110"/>
                <a:gd name="T73" fmla="*/ 87 h 131"/>
                <a:gd name="T74" fmla="*/ 72 w 110"/>
                <a:gd name="T75" fmla="*/ 73 h 131"/>
                <a:gd name="T76" fmla="*/ 86 w 110"/>
                <a:gd name="T77" fmla="*/ 75 h 131"/>
                <a:gd name="T78" fmla="*/ 86 w 110"/>
                <a:gd name="T79" fmla="*/ 63 h 131"/>
                <a:gd name="T80" fmla="*/ 72 w 110"/>
                <a:gd name="T81" fmla="*/ 65 h 131"/>
                <a:gd name="T82" fmla="*/ 70 w 110"/>
                <a:gd name="T83" fmla="*/ 51 h 131"/>
                <a:gd name="T84" fmla="*/ 84 w 110"/>
                <a:gd name="T85" fmla="*/ 49 h 131"/>
                <a:gd name="T86" fmla="*/ 86 w 110"/>
                <a:gd name="T87" fmla="*/ 63 h 131"/>
                <a:gd name="T88" fmla="*/ 24 w 110"/>
                <a:gd name="T89" fmla="*/ 18 h 131"/>
                <a:gd name="T90" fmla="*/ 86 w 110"/>
                <a:gd name="T91" fmla="*/ 20 h 131"/>
                <a:gd name="T92" fmla="*/ 84 w 110"/>
                <a:gd name="T93" fmla="*/ 37 h 131"/>
                <a:gd name="T94" fmla="*/ 23 w 110"/>
                <a:gd name="T95" fmla="*/ 3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0" h="131">
                  <a:moveTo>
                    <a:pt x="0" y="8"/>
                  </a:moveTo>
                  <a:cubicBezTo>
                    <a:pt x="0" y="123"/>
                    <a:pt x="0" y="123"/>
                    <a:pt x="0" y="123"/>
                  </a:cubicBezTo>
                  <a:cubicBezTo>
                    <a:pt x="0" y="128"/>
                    <a:pt x="4" y="131"/>
                    <a:pt x="8" y="131"/>
                  </a:cubicBezTo>
                  <a:cubicBezTo>
                    <a:pt x="110" y="131"/>
                    <a:pt x="110" y="131"/>
                    <a:pt x="110" y="131"/>
                  </a:cubicBezTo>
                  <a:cubicBezTo>
                    <a:pt x="110" y="0"/>
                    <a:pt x="110" y="0"/>
                    <a:pt x="110" y="0"/>
                  </a:cubicBezTo>
                  <a:cubicBezTo>
                    <a:pt x="8" y="0"/>
                    <a:pt x="8" y="0"/>
                    <a:pt x="8" y="0"/>
                  </a:cubicBezTo>
                  <a:cubicBezTo>
                    <a:pt x="4" y="0"/>
                    <a:pt x="0" y="4"/>
                    <a:pt x="0" y="8"/>
                  </a:cubicBezTo>
                  <a:close/>
                  <a:moveTo>
                    <a:pt x="38" y="111"/>
                  </a:moveTo>
                  <a:cubicBezTo>
                    <a:pt x="38" y="112"/>
                    <a:pt x="38" y="113"/>
                    <a:pt x="37" y="113"/>
                  </a:cubicBezTo>
                  <a:cubicBezTo>
                    <a:pt x="24" y="113"/>
                    <a:pt x="24" y="113"/>
                    <a:pt x="24" y="113"/>
                  </a:cubicBezTo>
                  <a:cubicBezTo>
                    <a:pt x="23" y="113"/>
                    <a:pt x="23" y="112"/>
                    <a:pt x="23" y="111"/>
                  </a:cubicBezTo>
                  <a:cubicBezTo>
                    <a:pt x="23" y="99"/>
                    <a:pt x="23" y="99"/>
                    <a:pt x="23" y="99"/>
                  </a:cubicBezTo>
                  <a:cubicBezTo>
                    <a:pt x="23" y="98"/>
                    <a:pt x="23" y="97"/>
                    <a:pt x="24" y="97"/>
                  </a:cubicBezTo>
                  <a:cubicBezTo>
                    <a:pt x="37" y="97"/>
                    <a:pt x="37" y="97"/>
                    <a:pt x="37" y="97"/>
                  </a:cubicBezTo>
                  <a:cubicBezTo>
                    <a:pt x="38" y="97"/>
                    <a:pt x="38" y="98"/>
                    <a:pt x="38" y="99"/>
                  </a:cubicBezTo>
                  <a:cubicBezTo>
                    <a:pt x="38" y="111"/>
                    <a:pt x="38" y="111"/>
                    <a:pt x="38" y="111"/>
                  </a:cubicBezTo>
                  <a:close/>
                  <a:moveTo>
                    <a:pt x="38" y="87"/>
                  </a:moveTo>
                  <a:cubicBezTo>
                    <a:pt x="38" y="88"/>
                    <a:pt x="38" y="89"/>
                    <a:pt x="37" y="89"/>
                  </a:cubicBezTo>
                  <a:cubicBezTo>
                    <a:pt x="24" y="89"/>
                    <a:pt x="24" y="89"/>
                    <a:pt x="24" y="89"/>
                  </a:cubicBezTo>
                  <a:cubicBezTo>
                    <a:pt x="23" y="89"/>
                    <a:pt x="23" y="88"/>
                    <a:pt x="23" y="87"/>
                  </a:cubicBezTo>
                  <a:cubicBezTo>
                    <a:pt x="23" y="75"/>
                    <a:pt x="23" y="75"/>
                    <a:pt x="23" y="75"/>
                  </a:cubicBezTo>
                  <a:cubicBezTo>
                    <a:pt x="23" y="74"/>
                    <a:pt x="23" y="73"/>
                    <a:pt x="24" y="73"/>
                  </a:cubicBezTo>
                  <a:cubicBezTo>
                    <a:pt x="37" y="73"/>
                    <a:pt x="37" y="73"/>
                    <a:pt x="37" y="73"/>
                  </a:cubicBezTo>
                  <a:cubicBezTo>
                    <a:pt x="38" y="73"/>
                    <a:pt x="38" y="74"/>
                    <a:pt x="38" y="75"/>
                  </a:cubicBezTo>
                  <a:cubicBezTo>
                    <a:pt x="38" y="87"/>
                    <a:pt x="38" y="87"/>
                    <a:pt x="38" y="87"/>
                  </a:cubicBezTo>
                  <a:close/>
                  <a:moveTo>
                    <a:pt x="38" y="63"/>
                  </a:moveTo>
                  <a:cubicBezTo>
                    <a:pt x="38" y="64"/>
                    <a:pt x="38" y="65"/>
                    <a:pt x="37" y="65"/>
                  </a:cubicBezTo>
                  <a:cubicBezTo>
                    <a:pt x="24" y="65"/>
                    <a:pt x="24" y="65"/>
                    <a:pt x="24" y="65"/>
                  </a:cubicBezTo>
                  <a:cubicBezTo>
                    <a:pt x="23" y="65"/>
                    <a:pt x="23" y="64"/>
                    <a:pt x="23" y="63"/>
                  </a:cubicBezTo>
                  <a:cubicBezTo>
                    <a:pt x="23" y="51"/>
                    <a:pt x="23" y="51"/>
                    <a:pt x="23" y="51"/>
                  </a:cubicBezTo>
                  <a:cubicBezTo>
                    <a:pt x="23" y="50"/>
                    <a:pt x="23" y="49"/>
                    <a:pt x="24" y="49"/>
                  </a:cubicBezTo>
                  <a:cubicBezTo>
                    <a:pt x="37" y="49"/>
                    <a:pt x="37" y="49"/>
                    <a:pt x="37" y="49"/>
                  </a:cubicBezTo>
                  <a:cubicBezTo>
                    <a:pt x="38" y="49"/>
                    <a:pt x="38" y="50"/>
                    <a:pt x="38" y="51"/>
                  </a:cubicBezTo>
                  <a:cubicBezTo>
                    <a:pt x="38" y="63"/>
                    <a:pt x="38" y="63"/>
                    <a:pt x="38" y="63"/>
                  </a:cubicBezTo>
                  <a:close/>
                  <a:moveTo>
                    <a:pt x="62" y="111"/>
                  </a:moveTo>
                  <a:cubicBezTo>
                    <a:pt x="62" y="112"/>
                    <a:pt x="61" y="113"/>
                    <a:pt x="61" y="113"/>
                  </a:cubicBezTo>
                  <a:cubicBezTo>
                    <a:pt x="48" y="113"/>
                    <a:pt x="48" y="113"/>
                    <a:pt x="48" y="113"/>
                  </a:cubicBezTo>
                  <a:cubicBezTo>
                    <a:pt x="47" y="113"/>
                    <a:pt x="47" y="112"/>
                    <a:pt x="47" y="111"/>
                  </a:cubicBezTo>
                  <a:cubicBezTo>
                    <a:pt x="47" y="99"/>
                    <a:pt x="47" y="99"/>
                    <a:pt x="47" y="99"/>
                  </a:cubicBezTo>
                  <a:cubicBezTo>
                    <a:pt x="47" y="98"/>
                    <a:pt x="47" y="97"/>
                    <a:pt x="48" y="97"/>
                  </a:cubicBezTo>
                  <a:cubicBezTo>
                    <a:pt x="61" y="97"/>
                    <a:pt x="61" y="97"/>
                    <a:pt x="61" y="97"/>
                  </a:cubicBezTo>
                  <a:cubicBezTo>
                    <a:pt x="61" y="97"/>
                    <a:pt x="62" y="98"/>
                    <a:pt x="62" y="99"/>
                  </a:cubicBezTo>
                  <a:lnTo>
                    <a:pt x="62" y="111"/>
                  </a:lnTo>
                  <a:close/>
                  <a:moveTo>
                    <a:pt x="62" y="87"/>
                  </a:moveTo>
                  <a:cubicBezTo>
                    <a:pt x="62" y="88"/>
                    <a:pt x="61" y="89"/>
                    <a:pt x="61" y="89"/>
                  </a:cubicBezTo>
                  <a:cubicBezTo>
                    <a:pt x="48" y="89"/>
                    <a:pt x="48" y="89"/>
                    <a:pt x="48" y="89"/>
                  </a:cubicBezTo>
                  <a:cubicBezTo>
                    <a:pt x="47" y="89"/>
                    <a:pt x="47" y="88"/>
                    <a:pt x="47" y="87"/>
                  </a:cubicBezTo>
                  <a:cubicBezTo>
                    <a:pt x="47" y="75"/>
                    <a:pt x="47" y="75"/>
                    <a:pt x="47" y="75"/>
                  </a:cubicBezTo>
                  <a:cubicBezTo>
                    <a:pt x="47" y="74"/>
                    <a:pt x="47" y="73"/>
                    <a:pt x="48" y="73"/>
                  </a:cubicBezTo>
                  <a:cubicBezTo>
                    <a:pt x="61" y="73"/>
                    <a:pt x="61" y="73"/>
                    <a:pt x="61" y="73"/>
                  </a:cubicBezTo>
                  <a:cubicBezTo>
                    <a:pt x="61" y="73"/>
                    <a:pt x="62" y="74"/>
                    <a:pt x="62" y="75"/>
                  </a:cubicBezTo>
                  <a:lnTo>
                    <a:pt x="62" y="87"/>
                  </a:lnTo>
                  <a:close/>
                  <a:moveTo>
                    <a:pt x="62" y="63"/>
                  </a:moveTo>
                  <a:cubicBezTo>
                    <a:pt x="62" y="64"/>
                    <a:pt x="61" y="65"/>
                    <a:pt x="61" y="65"/>
                  </a:cubicBezTo>
                  <a:cubicBezTo>
                    <a:pt x="48" y="65"/>
                    <a:pt x="48" y="65"/>
                    <a:pt x="48" y="65"/>
                  </a:cubicBezTo>
                  <a:cubicBezTo>
                    <a:pt x="47" y="65"/>
                    <a:pt x="47" y="64"/>
                    <a:pt x="47" y="63"/>
                  </a:cubicBezTo>
                  <a:cubicBezTo>
                    <a:pt x="47" y="51"/>
                    <a:pt x="47" y="51"/>
                    <a:pt x="47" y="51"/>
                  </a:cubicBezTo>
                  <a:cubicBezTo>
                    <a:pt x="47" y="50"/>
                    <a:pt x="47" y="49"/>
                    <a:pt x="48" y="49"/>
                  </a:cubicBezTo>
                  <a:cubicBezTo>
                    <a:pt x="61" y="49"/>
                    <a:pt x="61" y="49"/>
                    <a:pt x="61" y="49"/>
                  </a:cubicBezTo>
                  <a:cubicBezTo>
                    <a:pt x="61" y="49"/>
                    <a:pt x="62" y="50"/>
                    <a:pt x="62" y="51"/>
                  </a:cubicBezTo>
                  <a:lnTo>
                    <a:pt x="62" y="63"/>
                  </a:lnTo>
                  <a:close/>
                  <a:moveTo>
                    <a:pt x="86" y="111"/>
                  </a:moveTo>
                  <a:cubicBezTo>
                    <a:pt x="86" y="112"/>
                    <a:pt x="85" y="113"/>
                    <a:pt x="84" y="113"/>
                  </a:cubicBezTo>
                  <a:cubicBezTo>
                    <a:pt x="72" y="113"/>
                    <a:pt x="72" y="113"/>
                    <a:pt x="72" y="113"/>
                  </a:cubicBezTo>
                  <a:cubicBezTo>
                    <a:pt x="71" y="113"/>
                    <a:pt x="70" y="112"/>
                    <a:pt x="70" y="111"/>
                  </a:cubicBezTo>
                  <a:cubicBezTo>
                    <a:pt x="70" y="99"/>
                    <a:pt x="70" y="99"/>
                    <a:pt x="70" y="99"/>
                  </a:cubicBezTo>
                  <a:cubicBezTo>
                    <a:pt x="70" y="98"/>
                    <a:pt x="71" y="97"/>
                    <a:pt x="72" y="97"/>
                  </a:cubicBezTo>
                  <a:cubicBezTo>
                    <a:pt x="84" y="97"/>
                    <a:pt x="84" y="97"/>
                    <a:pt x="84" y="97"/>
                  </a:cubicBezTo>
                  <a:cubicBezTo>
                    <a:pt x="85" y="97"/>
                    <a:pt x="86" y="98"/>
                    <a:pt x="86" y="99"/>
                  </a:cubicBezTo>
                  <a:lnTo>
                    <a:pt x="86" y="111"/>
                  </a:lnTo>
                  <a:close/>
                  <a:moveTo>
                    <a:pt x="86" y="87"/>
                  </a:moveTo>
                  <a:cubicBezTo>
                    <a:pt x="86" y="88"/>
                    <a:pt x="85" y="89"/>
                    <a:pt x="84" y="89"/>
                  </a:cubicBezTo>
                  <a:cubicBezTo>
                    <a:pt x="72" y="89"/>
                    <a:pt x="72" y="89"/>
                    <a:pt x="72" y="89"/>
                  </a:cubicBezTo>
                  <a:cubicBezTo>
                    <a:pt x="71" y="89"/>
                    <a:pt x="70" y="88"/>
                    <a:pt x="70" y="87"/>
                  </a:cubicBezTo>
                  <a:cubicBezTo>
                    <a:pt x="70" y="75"/>
                    <a:pt x="70" y="75"/>
                    <a:pt x="70" y="75"/>
                  </a:cubicBezTo>
                  <a:cubicBezTo>
                    <a:pt x="70" y="74"/>
                    <a:pt x="71" y="73"/>
                    <a:pt x="72" y="73"/>
                  </a:cubicBezTo>
                  <a:cubicBezTo>
                    <a:pt x="84" y="73"/>
                    <a:pt x="84" y="73"/>
                    <a:pt x="84" y="73"/>
                  </a:cubicBezTo>
                  <a:cubicBezTo>
                    <a:pt x="85" y="73"/>
                    <a:pt x="86" y="74"/>
                    <a:pt x="86" y="75"/>
                  </a:cubicBezTo>
                  <a:lnTo>
                    <a:pt x="86" y="87"/>
                  </a:lnTo>
                  <a:close/>
                  <a:moveTo>
                    <a:pt x="86" y="63"/>
                  </a:moveTo>
                  <a:cubicBezTo>
                    <a:pt x="86" y="64"/>
                    <a:pt x="85" y="65"/>
                    <a:pt x="84" y="65"/>
                  </a:cubicBezTo>
                  <a:cubicBezTo>
                    <a:pt x="72" y="65"/>
                    <a:pt x="72" y="65"/>
                    <a:pt x="72" y="65"/>
                  </a:cubicBezTo>
                  <a:cubicBezTo>
                    <a:pt x="71" y="65"/>
                    <a:pt x="70" y="64"/>
                    <a:pt x="70" y="63"/>
                  </a:cubicBezTo>
                  <a:cubicBezTo>
                    <a:pt x="70" y="51"/>
                    <a:pt x="70" y="51"/>
                    <a:pt x="70" y="51"/>
                  </a:cubicBezTo>
                  <a:cubicBezTo>
                    <a:pt x="70" y="50"/>
                    <a:pt x="71" y="49"/>
                    <a:pt x="72" y="49"/>
                  </a:cubicBezTo>
                  <a:cubicBezTo>
                    <a:pt x="84" y="49"/>
                    <a:pt x="84" y="49"/>
                    <a:pt x="84" y="49"/>
                  </a:cubicBezTo>
                  <a:cubicBezTo>
                    <a:pt x="85" y="49"/>
                    <a:pt x="86" y="50"/>
                    <a:pt x="86" y="51"/>
                  </a:cubicBezTo>
                  <a:lnTo>
                    <a:pt x="86" y="63"/>
                  </a:lnTo>
                  <a:close/>
                  <a:moveTo>
                    <a:pt x="23" y="20"/>
                  </a:moveTo>
                  <a:cubicBezTo>
                    <a:pt x="23" y="19"/>
                    <a:pt x="23" y="18"/>
                    <a:pt x="24" y="18"/>
                  </a:cubicBezTo>
                  <a:cubicBezTo>
                    <a:pt x="84" y="18"/>
                    <a:pt x="84" y="18"/>
                    <a:pt x="84" y="18"/>
                  </a:cubicBezTo>
                  <a:cubicBezTo>
                    <a:pt x="85" y="18"/>
                    <a:pt x="86" y="19"/>
                    <a:pt x="86" y="20"/>
                  </a:cubicBezTo>
                  <a:cubicBezTo>
                    <a:pt x="86" y="36"/>
                    <a:pt x="86" y="36"/>
                    <a:pt x="86" y="36"/>
                  </a:cubicBezTo>
                  <a:cubicBezTo>
                    <a:pt x="86" y="36"/>
                    <a:pt x="85" y="37"/>
                    <a:pt x="84" y="37"/>
                  </a:cubicBezTo>
                  <a:cubicBezTo>
                    <a:pt x="24" y="37"/>
                    <a:pt x="24" y="37"/>
                    <a:pt x="24" y="37"/>
                  </a:cubicBezTo>
                  <a:cubicBezTo>
                    <a:pt x="23" y="37"/>
                    <a:pt x="23" y="36"/>
                    <a:pt x="23" y="36"/>
                  </a:cubicBezTo>
                  <a:lnTo>
                    <a:pt x="2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7" name="Freeform 140"/>
            <p:cNvSpPr>
              <a:spLocks/>
            </p:cNvSpPr>
            <p:nvPr/>
          </p:nvSpPr>
          <p:spPr bwMode="auto">
            <a:xfrm>
              <a:off x="5743575" y="2459038"/>
              <a:ext cx="107950" cy="376237"/>
            </a:xfrm>
            <a:custGeom>
              <a:avLst/>
              <a:gdLst>
                <a:gd name="T0" fmla="*/ 37 w 45"/>
                <a:gd name="T1" fmla="*/ 0 h 155"/>
                <a:gd name="T2" fmla="*/ 8 w 45"/>
                <a:gd name="T3" fmla="*/ 0 h 155"/>
                <a:gd name="T4" fmla="*/ 0 w 45"/>
                <a:gd name="T5" fmla="*/ 8 h 155"/>
                <a:gd name="T6" fmla="*/ 0 w 45"/>
                <a:gd name="T7" fmla="*/ 12 h 155"/>
                <a:gd name="T8" fmla="*/ 0 w 45"/>
                <a:gd name="T9" fmla="*/ 143 h 155"/>
                <a:gd name="T10" fmla="*/ 0 w 45"/>
                <a:gd name="T11" fmla="*/ 147 h 155"/>
                <a:gd name="T12" fmla="*/ 8 w 45"/>
                <a:gd name="T13" fmla="*/ 155 h 155"/>
                <a:gd name="T14" fmla="*/ 37 w 45"/>
                <a:gd name="T15" fmla="*/ 155 h 155"/>
                <a:gd name="T16" fmla="*/ 45 w 45"/>
                <a:gd name="T17" fmla="*/ 147 h 155"/>
                <a:gd name="T18" fmla="*/ 45 w 45"/>
                <a:gd name="T19" fmla="*/ 143 h 155"/>
                <a:gd name="T20" fmla="*/ 45 w 45"/>
                <a:gd name="T21" fmla="*/ 12 h 155"/>
                <a:gd name="T22" fmla="*/ 45 w 45"/>
                <a:gd name="T23" fmla="*/ 8 h 155"/>
                <a:gd name="T24" fmla="*/ 37 w 45"/>
                <a:gd name="T2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55">
                  <a:moveTo>
                    <a:pt x="37" y="0"/>
                  </a:moveTo>
                  <a:cubicBezTo>
                    <a:pt x="8" y="0"/>
                    <a:pt x="8" y="0"/>
                    <a:pt x="8" y="0"/>
                  </a:cubicBezTo>
                  <a:cubicBezTo>
                    <a:pt x="4" y="0"/>
                    <a:pt x="0" y="4"/>
                    <a:pt x="0" y="8"/>
                  </a:cubicBezTo>
                  <a:cubicBezTo>
                    <a:pt x="0" y="12"/>
                    <a:pt x="0" y="12"/>
                    <a:pt x="0" y="12"/>
                  </a:cubicBezTo>
                  <a:cubicBezTo>
                    <a:pt x="0" y="143"/>
                    <a:pt x="0" y="143"/>
                    <a:pt x="0" y="143"/>
                  </a:cubicBezTo>
                  <a:cubicBezTo>
                    <a:pt x="0" y="147"/>
                    <a:pt x="0" y="147"/>
                    <a:pt x="0" y="147"/>
                  </a:cubicBezTo>
                  <a:cubicBezTo>
                    <a:pt x="0" y="151"/>
                    <a:pt x="4" y="155"/>
                    <a:pt x="8" y="155"/>
                  </a:cubicBezTo>
                  <a:cubicBezTo>
                    <a:pt x="37" y="155"/>
                    <a:pt x="37" y="155"/>
                    <a:pt x="37" y="155"/>
                  </a:cubicBezTo>
                  <a:cubicBezTo>
                    <a:pt x="41" y="155"/>
                    <a:pt x="45" y="151"/>
                    <a:pt x="45" y="147"/>
                  </a:cubicBezTo>
                  <a:cubicBezTo>
                    <a:pt x="45" y="143"/>
                    <a:pt x="45" y="143"/>
                    <a:pt x="45" y="143"/>
                  </a:cubicBezTo>
                  <a:cubicBezTo>
                    <a:pt x="45" y="12"/>
                    <a:pt x="45" y="12"/>
                    <a:pt x="45" y="12"/>
                  </a:cubicBezTo>
                  <a:cubicBezTo>
                    <a:pt x="45" y="8"/>
                    <a:pt x="45" y="8"/>
                    <a:pt x="45" y="8"/>
                  </a:cubicBezTo>
                  <a:cubicBezTo>
                    <a:pt x="45" y="4"/>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5" name="TextBox 14"/>
          <p:cNvSpPr txBox="1"/>
          <p:nvPr/>
        </p:nvSpPr>
        <p:spPr>
          <a:xfrm>
            <a:off x="631675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HVAC</a:t>
            </a:r>
          </a:p>
        </p:txBody>
      </p:sp>
      <p:sp>
        <p:nvSpPr>
          <p:cNvPr id="23" name="TextBox 22"/>
          <p:cNvSpPr txBox="1"/>
          <p:nvPr/>
        </p:nvSpPr>
        <p:spPr>
          <a:xfrm>
            <a:off x="631675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Computer</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92" name="Group 191"/>
          <p:cNvGrpSpPr/>
          <p:nvPr/>
        </p:nvGrpSpPr>
        <p:grpSpPr>
          <a:xfrm>
            <a:off x="6458898" y="4329066"/>
            <a:ext cx="478923" cy="478923"/>
            <a:chOff x="6450013" y="4075113"/>
            <a:chExt cx="387350" cy="387350"/>
          </a:xfrm>
          <a:solidFill>
            <a:srgbClr val="0078D7"/>
          </a:solidFill>
        </p:grpSpPr>
        <p:sp>
          <p:nvSpPr>
            <p:cNvPr id="139" name="Freeform 122"/>
            <p:cNvSpPr>
              <a:spLocks/>
            </p:cNvSpPr>
            <p:nvPr/>
          </p:nvSpPr>
          <p:spPr bwMode="auto">
            <a:xfrm>
              <a:off x="6557963" y="4144963"/>
              <a:ext cx="85725" cy="200025"/>
            </a:xfrm>
            <a:custGeom>
              <a:avLst/>
              <a:gdLst>
                <a:gd name="T0" fmla="*/ 26 w 35"/>
                <a:gd name="T1" fmla="*/ 69 h 82"/>
                <a:gd name="T2" fmla="*/ 26 w 35"/>
                <a:gd name="T3" fmla="*/ 60 h 82"/>
                <a:gd name="T4" fmla="*/ 15 w 35"/>
                <a:gd name="T5" fmla="*/ 60 h 82"/>
                <a:gd name="T6" fmla="*/ 15 w 35"/>
                <a:gd name="T7" fmla="*/ 55 h 82"/>
                <a:gd name="T8" fmla="*/ 26 w 35"/>
                <a:gd name="T9" fmla="*/ 55 h 82"/>
                <a:gd name="T10" fmla="*/ 26 w 35"/>
                <a:gd name="T11" fmla="*/ 46 h 82"/>
                <a:gd name="T12" fmla="*/ 15 w 35"/>
                <a:gd name="T13" fmla="*/ 46 h 82"/>
                <a:gd name="T14" fmla="*/ 15 w 35"/>
                <a:gd name="T15" fmla="*/ 42 h 82"/>
                <a:gd name="T16" fmla="*/ 26 w 35"/>
                <a:gd name="T17" fmla="*/ 42 h 82"/>
                <a:gd name="T18" fmla="*/ 26 w 35"/>
                <a:gd name="T19" fmla="*/ 33 h 82"/>
                <a:gd name="T20" fmla="*/ 15 w 35"/>
                <a:gd name="T21" fmla="*/ 33 h 82"/>
                <a:gd name="T22" fmla="*/ 15 w 35"/>
                <a:gd name="T23" fmla="*/ 29 h 82"/>
                <a:gd name="T24" fmla="*/ 26 w 35"/>
                <a:gd name="T25" fmla="*/ 29 h 82"/>
                <a:gd name="T26" fmla="*/ 26 w 35"/>
                <a:gd name="T27" fmla="*/ 20 h 82"/>
                <a:gd name="T28" fmla="*/ 15 w 35"/>
                <a:gd name="T29" fmla="*/ 20 h 82"/>
                <a:gd name="T30" fmla="*/ 15 w 35"/>
                <a:gd name="T31" fmla="*/ 15 h 82"/>
                <a:gd name="T32" fmla="*/ 26 w 35"/>
                <a:gd name="T33" fmla="*/ 15 h 82"/>
                <a:gd name="T34" fmla="*/ 26 w 35"/>
                <a:gd name="T35" fmla="*/ 9 h 82"/>
                <a:gd name="T36" fmla="*/ 17 w 35"/>
                <a:gd name="T37" fmla="*/ 0 h 82"/>
                <a:gd name="T38" fmla="*/ 8 w 35"/>
                <a:gd name="T39" fmla="*/ 9 h 82"/>
                <a:gd name="T40" fmla="*/ 8 w 35"/>
                <a:gd name="T41" fmla="*/ 69 h 82"/>
                <a:gd name="T42" fmla="*/ 0 w 35"/>
                <a:gd name="T43" fmla="*/ 82 h 82"/>
                <a:gd name="T44" fmla="*/ 35 w 35"/>
                <a:gd name="T45" fmla="*/ 82 h 82"/>
                <a:gd name="T46" fmla="*/ 26 w 35"/>
                <a:gd name="T47"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82">
                  <a:moveTo>
                    <a:pt x="26" y="69"/>
                  </a:moveTo>
                  <a:cubicBezTo>
                    <a:pt x="26" y="60"/>
                    <a:pt x="26" y="60"/>
                    <a:pt x="26" y="60"/>
                  </a:cubicBezTo>
                  <a:cubicBezTo>
                    <a:pt x="15" y="60"/>
                    <a:pt x="15" y="60"/>
                    <a:pt x="15" y="60"/>
                  </a:cubicBezTo>
                  <a:cubicBezTo>
                    <a:pt x="15" y="55"/>
                    <a:pt x="15" y="55"/>
                    <a:pt x="15" y="55"/>
                  </a:cubicBezTo>
                  <a:cubicBezTo>
                    <a:pt x="26" y="55"/>
                    <a:pt x="26" y="55"/>
                    <a:pt x="26" y="55"/>
                  </a:cubicBezTo>
                  <a:cubicBezTo>
                    <a:pt x="26" y="46"/>
                    <a:pt x="26" y="46"/>
                    <a:pt x="26" y="46"/>
                  </a:cubicBezTo>
                  <a:cubicBezTo>
                    <a:pt x="15" y="46"/>
                    <a:pt x="15" y="46"/>
                    <a:pt x="15" y="46"/>
                  </a:cubicBezTo>
                  <a:cubicBezTo>
                    <a:pt x="15" y="42"/>
                    <a:pt x="15" y="42"/>
                    <a:pt x="15" y="42"/>
                  </a:cubicBezTo>
                  <a:cubicBezTo>
                    <a:pt x="26" y="42"/>
                    <a:pt x="26" y="42"/>
                    <a:pt x="26" y="42"/>
                  </a:cubicBezTo>
                  <a:cubicBezTo>
                    <a:pt x="26" y="33"/>
                    <a:pt x="26" y="33"/>
                    <a:pt x="26" y="33"/>
                  </a:cubicBezTo>
                  <a:cubicBezTo>
                    <a:pt x="15" y="33"/>
                    <a:pt x="15" y="33"/>
                    <a:pt x="15" y="33"/>
                  </a:cubicBezTo>
                  <a:cubicBezTo>
                    <a:pt x="15" y="29"/>
                    <a:pt x="15" y="29"/>
                    <a:pt x="15" y="29"/>
                  </a:cubicBezTo>
                  <a:cubicBezTo>
                    <a:pt x="26" y="29"/>
                    <a:pt x="26" y="29"/>
                    <a:pt x="26" y="29"/>
                  </a:cubicBezTo>
                  <a:cubicBezTo>
                    <a:pt x="26" y="20"/>
                    <a:pt x="26" y="20"/>
                    <a:pt x="26" y="20"/>
                  </a:cubicBezTo>
                  <a:cubicBezTo>
                    <a:pt x="15" y="20"/>
                    <a:pt x="15" y="20"/>
                    <a:pt x="15" y="20"/>
                  </a:cubicBezTo>
                  <a:cubicBezTo>
                    <a:pt x="15" y="15"/>
                    <a:pt x="15" y="15"/>
                    <a:pt x="15" y="15"/>
                  </a:cubicBezTo>
                  <a:cubicBezTo>
                    <a:pt x="26" y="15"/>
                    <a:pt x="26" y="15"/>
                    <a:pt x="26" y="15"/>
                  </a:cubicBezTo>
                  <a:cubicBezTo>
                    <a:pt x="26" y="9"/>
                    <a:pt x="26" y="9"/>
                    <a:pt x="26" y="9"/>
                  </a:cubicBezTo>
                  <a:cubicBezTo>
                    <a:pt x="26" y="4"/>
                    <a:pt x="22" y="0"/>
                    <a:pt x="17" y="0"/>
                  </a:cubicBezTo>
                  <a:cubicBezTo>
                    <a:pt x="12" y="0"/>
                    <a:pt x="8" y="4"/>
                    <a:pt x="8" y="9"/>
                  </a:cubicBezTo>
                  <a:cubicBezTo>
                    <a:pt x="8" y="69"/>
                    <a:pt x="8" y="69"/>
                    <a:pt x="8" y="69"/>
                  </a:cubicBezTo>
                  <a:cubicBezTo>
                    <a:pt x="4" y="71"/>
                    <a:pt x="0" y="76"/>
                    <a:pt x="0" y="82"/>
                  </a:cubicBezTo>
                  <a:cubicBezTo>
                    <a:pt x="35" y="82"/>
                    <a:pt x="35" y="82"/>
                    <a:pt x="35" y="82"/>
                  </a:cubicBezTo>
                  <a:cubicBezTo>
                    <a:pt x="34" y="76"/>
                    <a:pt x="31" y="71"/>
                    <a:pt x="2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0" name="Freeform 123"/>
            <p:cNvSpPr>
              <a:spLocks noEditPoints="1"/>
            </p:cNvSpPr>
            <p:nvPr/>
          </p:nvSpPr>
          <p:spPr bwMode="auto">
            <a:xfrm>
              <a:off x="6450013" y="4075113"/>
              <a:ext cx="387350" cy="387350"/>
            </a:xfrm>
            <a:custGeom>
              <a:avLst/>
              <a:gdLst>
                <a:gd name="T0" fmla="*/ 80 w 160"/>
                <a:gd name="T1" fmla="*/ 0 h 160"/>
                <a:gd name="T2" fmla="*/ 0 w 160"/>
                <a:gd name="T3" fmla="*/ 80 h 160"/>
                <a:gd name="T4" fmla="*/ 80 w 160"/>
                <a:gd name="T5" fmla="*/ 160 h 160"/>
                <a:gd name="T6" fmla="*/ 160 w 160"/>
                <a:gd name="T7" fmla="*/ 80 h 160"/>
                <a:gd name="T8" fmla="*/ 80 w 160"/>
                <a:gd name="T9" fmla="*/ 0 h 160"/>
                <a:gd name="T10" fmla="*/ 120 w 160"/>
                <a:gd name="T11" fmla="*/ 51 h 160"/>
                <a:gd name="T12" fmla="*/ 142 w 160"/>
                <a:gd name="T13" fmla="*/ 73 h 160"/>
                <a:gd name="T14" fmla="*/ 98 w 160"/>
                <a:gd name="T15" fmla="*/ 73 h 160"/>
                <a:gd name="T16" fmla="*/ 120 w 160"/>
                <a:gd name="T17" fmla="*/ 51 h 160"/>
                <a:gd name="T18" fmla="*/ 62 w 160"/>
                <a:gd name="T19" fmla="*/ 140 h 160"/>
                <a:gd name="T20" fmla="*/ 36 w 160"/>
                <a:gd name="T21" fmla="*/ 113 h 160"/>
                <a:gd name="T22" fmla="*/ 44 w 160"/>
                <a:gd name="T23" fmla="*/ 93 h 160"/>
                <a:gd name="T24" fmla="*/ 44 w 160"/>
                <a:gd name="T25" fmla="*/ 38 h 160"/>
                <a:gd name="T26" fmla="*/ 62 w 160"/>
                <a:gd name="T27" fmla="*/ 20 h 160"/>
                <a:gd name="T28" fmla="*/ 80 w 160"/>
                <a:gd name="T29" fmla="*/ 38 h 160"/>
                <a:gd name="T30" fmla="*/ 80 w 160"/>
                <a:gd name="T31" fmla="*/ 93 h 160"/>
                <a:gd name="T32" fmla="*/ 89 w 160"/>
                <a:gd name="T33" fmla="*/ 113 h 160"/>
                <a:gd name="T34" fmla="*/ 62 w 160"/>
                <a:gd name="T35" fmla="*/ 140 h 160"/>
                <a:gd name="T36" fmla="*/ 120 w 160"/>
                <a:gd name="T37" fmla="*/ 109 h 160"/>
                <a:gd name="T38" fmla="*/ 98 w 160"/>
                <a:gd name="T39" fmla="*/ 86 h 160"/>
                <a:gd name="T40" fmla="*/ 142 w 160"/>
                <a:gd name="T41" fmla="*/ 86 h 160"/>
                <a:gd name="T42" fmla="*/ 120 w 160"/>
                <a:gd name="T43"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0">
                  <a:moveTo>
                    <a:pt x="80" y="0"/>
                  </a:moveTo>
                  <a:cubicBezTo>
                    <a:pt x="36" y="0"/>
                    <a:pt x="0" y="36"/>
                    <a:pt x="0" y="80"/>
                  </a:cubicBezTo>
                  <a:cubicBezTo>
                    <a:pt x="0" y="124"/>
                    <a:pt x="36" y="160"/>
                    <a:pt x="80" y="160"/>
                  </a:cubicBezTo>
                  <a:cubicBezTo>
                    <a:pt x="124" y="160"/>
                    <a:pt x="160" y="124"/>
                    <a:pt x="160" y="80"/>
                  </a:cubicBezTo>
                  <a:cubicBezTo>
                    <a:pt x="160" y="36"/>
                    <a:pt x="124" y="0"/>
                    <a:pt x="80" y="0"/>
                  </a:cubicBezTo>
                  <a:close/>
                  <a:moveTo>
                    <a:pt x="120" y="51"/>
                  </a:moveTo>
                  <a:cubicBezTo>
                    <a:pt x="142" y="73"/>
                    <a:pt x="142" y="73"/>
                    <a:pt x="142" y="73"/>
                  </a:cubicBezTo>
                  <a:cubicBezTo>
                    <a:pt x="98" y="73"/>
                    <a:pt x="98" y="73"/>
                    <a:pt x="98" y="73"/>
                  </a:cubicBezTo>
                  <a:lnTo>
                    <a:pt x="120" y="51"/>
                  </a:lnTo>
                  <a:close/>
                  <a:moveTo>
                    <a:pt x="62" y="140"/>
                  </a:moveTo>
                  <a:cubicBezTo>
                    <a:pt x="48" y="140"/>
                    <a:pt x="36" y="128"/>
                    <a:pt x="36" y="113"/>
                  </a:cubicBezTo>
                  <a:cubicBezTo>
                    <a:pt x="36" y="105"/>
                    <a:pt x="39" y="98"/>
                    <a:pt x="44" y="93"/>
                  </a:cubicBezTo>
                  <a:cubicBezTo>
                    <a:pt x="44" y="38"/>
                    <a:pt x="44" y="38"/>
                    <a:pt x="44" y="38"/>
                  </a:cubicBezTo>
                  <a:cubicBezTo>
                    <a:pt x="44" y="28"/>
                    <a:pt x="52" y="20"/>
                    <a:pt x="62" y="20"/>
                  </a:cubicBezTo>
                  <a:cubicBezTo>
                    <a:pt x="72" y="20"/>
                    <a:pt x="80" y="28"/>
                    <a:pt x="80" y="38"/>
                  </a:cubicBezTo>
                  <a:cubicBezTo>
                    <a:pt x="80" y="93"/>
                    <a:pt x="80" y="93"/>
                    <a:pt x="80" y="93"/>
                  </a:cubicBezTo>
                  <a:cubicBezTo>
                    <a:pt x="85" y="98"/>
                    <a:pt x="89" y="105"/>
                    <a:pt x="89" y="113"/>
                  </a:cubicBezTo>
                  <a:cubicBezTo>
                    <a:pt x="89" y="128"/>
                    <a:pt x="77" y="140"/>
                    <a:pt x="62" y="140"/>
                  </a:cubicBezTo>
                  <a:close/>
                  <a:moveTo>
                    <a:pt x="120" y="109"/>
                  </a:moveTo>
                  <a:cubicBezTo>
                    <a:pt x="98" y="86"/>
                    <a:pt x="98" y="86"/>
                    <a:pt x="98" y="86"/>
                  </a:cubicBezTo>
                  <a:cubicBezTo>
                    <a:pt x="142" y="86"/>
                    <a:pt x="142" y="86"/>
                    <a:pt x="142" y="86"/>
                  </a:cubicBezTo>
                  <a:lnTo>
                    <a:pt x="120" y="1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4" name="Group 183"/>
          <p:cNvGrpSpPr/>
          <p:nvPr/>
        </p:nvGrpSpPr>
        <p:grpSpPr>
          <a:xfrm>
            <a:off x="6428476" y="2147746"/>
            <a:ext cx="539769" cy="480884"/>
            <a:chOff x="6440488" y="2454275"/>
            <a:chExt cx="436563" cy="388937"/>
          </a:xfrm>
          <a:solidFill>
            <a:srgbClr val="0078D7"/>
          </a:solidFill>
        </p:grpSpPr>
        <p:sp>
          <p:nvSpPr>
            <p:cNvPr id="158" name="Freeform 141"/>
            <p:cNvSpPr>
              <a:spLocks noEditPoints="1"/>
            </p:cNvSpPr>
            <p:nvPr/>
          </p:nvSpPr>
          <p:spPr bwMode="auto">
            <a:xfrm>
              <a:off x="6440488" y="2454275"/>
              <a:ext cx="436563" cy="388937"/>
            </a:xfrm>
            <a:custGeom>
              <a:avLst/>
              <a:gdLst>
                <a:gd name="T0" fmla="*/ 180 w 181"/>
                <a:gd name="T1" fmla="*/ 139 h 160"/>
                <a:gd name="T2" fmla="*/ 163 w 181"/>
                <a:gd name="T3" fmla="*/ 105 h 160"/>
                <a:gd name="T4" fmla="*/ 158 w 181"/>
                <a:gd name="T5" fmla="*/ 97 h 160"/>
                <a:gd name="T6" fmla="*/ 161 w 181"/>
                <a:gd name="T7" fmla="*/ 90 h 160"/>
                <a:gd name="T8" fmla="*/ 161 w 181"/>
                <a:gd name="T9" fmla="*/ 10 h 160"/>
                <a:gd name="T10" fmla="*/ 151 w 181"/>
                <a:gd name="T11" fmla="*/ 0 h 160"/>
                <a:gd name="T12" fmla="*/ 31 w 181"/>
                <a:gd name="T13" fmla="*/ 0 h 160"/>
                <a:gd name="T14" fmla="*/ 20 w 181"/>
                <a:gd name="T15" fmla="*/ 10 h 160"/>
                <a:gd name="T16" fmla="*/ 20 w 181"/>
                <a:gd name="T17" fmla="*/ 90 h 160"/>
                <a:gd name="T18" fmla="*/ 24 w 181"/>
                <a:gd name="T19" fmla="*/ 97 h 160"/>
                <a:gd name="T20" fmla="*/ 19 w 181"/>
                <a:gd name="T21" fmla="*/ 105 h 160"/>
                <a:gd name="T22" fmla="*/ 1 w 181"/>
                <a:gd name="T23" fmla="*/ 139 h 160"/>
                <a:gd name="T24" fmla="*/ 3 w 181"/>
                <a:gd name="T25" fmla="*/ 156 h 160"/>
                <a:gd name="T26" fmla="*/ 11 w 181"/>
                <a:gd name="T27" fmla="*/ 160 h 160"/>
                <a:gd name="T28" fmla="*/ 170 w 181"/>
                <a:gd name="T29" fmla="*/ 160 h 160"/>
                <a:gd name="T30" fmla="*/ 179 w 181"/>
                <a:gd name="T31" fmla="*/ 156 h 160"/>
                <a:gd name="T32" fmla="*/ 180 w 181"/>
                <a:gd name="T33" fmla="*/ 139 h 160"/>
                <a:gd name="T34" fmla="*/ 170 w 181"/>
                <a:gd name="T35" fmla="*/ 147 h 160"/>
                <a:gd name="T36" fmla="*/ 11 w 181"/>
                <a:gd name="T37" fmla="*/ 147 h 160"/>
                <a:gd name="T38" fmla="*/ 7 w 181"/>
                <a:gd name="T39" fmla="*/ 140 h 160"/>
                <a:gd name="T40" fmla="*/ 24 w 181"/>
                <a:gd name="T41" fmla="*/ 107 h 160"/>
                <a:gd name="T42" fmla="*/ 33 w 181"/>
                <a:gd name="T43" fmla="*/ 100 h 160"/>
                <a:gd name="T44" fmla="*/ 149 w 181"/>
                <a:gd name="T45" fmla="*/ 100 h 160"/>
                <a:gd name="T46" fmla="*/ 157 w 181"/>
                <a:gd name="T47" fmla="*/ 107 h 160"/>
                <a:gd name="T48" fmla="*/ 174 w 181"/>
                <a:gd name="T49" fmla="*/ 140 h 160"/>
                <a:gd name="T50" fmla="*/ 170 w 181"/>
                <a:gd name="T51" fmla="*/ 147 h 160"/>
                <a:gd name="T52" fmla="*/ 26 w 181"/>
                <a:gd name="T53" fmla="*/ 10 h 160"/>
                <a:gd name="T54" fmla="*/ 31 w 181"/>
                <a:gd name="T55" fmla="*/ 6 h 160"/>
                <a:gd name="T56" fmla="*/ 151 w 181"/>
                <a:gd name="T57" fmla="*/ 6 h 160"/>
                <a:gd name="T58" fmla="*/ 155 w 181"/>
                <a:gd name="T59" fmla="*/ 10 h 160"/>
                <a:gd name="T60" fmla="*/ 155 w 181"/>
                <a:gd name="T61" fmla="*/ 90 h 160"/>
                <a:gd name="T62" fmla="*/ 151 w 181"/>
                <a:gd name="T63" fmla="*/ 94 h 160"/>
                <a:gd name="T64" fmla="*/ 31 w 181"/>
                <a:gd name="T65" fmla="*/ 94 h 160"/>
                <a:gd name="T66" fmla="*/ 26 w 181"/>
                <a:gd name="T67" fmla="*/ 90 h 160"/>
                <a:gd name="T68" fmla="*/ 26 w 181"/>
                <a:gd name="T69"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1" h="160">
                  <a:moveTo>
                    <a:pt x="180" y="139"/>
                  </a:moveTo>
                  <a:cubicBezTo>
                    <a:pt x="163" y="105"/>
                    <a:pt x="163" y="105"/>
                    <a:pt x="163" y="105"/>
                  </a:cubicBezTo>
                  <a:cubicBezTo>
                    <a:pt x="162" y="102"/>
                    <a:pt x="160" y="99"/>
                    <a:pt x="158" y="97"/>
                  </a:cubicBezTo>
                  <a:cubicBezTo>
                    <a:pt x="160" y="96"/>
                    <a:pt x="161" y="93"/>
                    <a:pt x="161" y="90"/>
                  </a:cubicBezTo>
                  <a:cubicBezTo>
                    <a:pt x="161" y="10"/>
                    <a:pt x="161" y="10"/>
                    <a:pt x="161" y="10"/>
                  </a:cubicBezTo>
                  <a:cubicBezTo>
                    <a:pt x="161" y="4"/>
                    <a:pt x="157" y="0"/>
                    <a:pt x="151" y="0"/>
                  </a:cubicBezTo>
                  <a:cubicBezTo>
                    <a:pt x="31" y="0"/>
                    <a:pt x="31" y="0"/>
                    <a:pt x="31" y="0"/>
                  </a:cubicBezTo>
                  <a:cubicBezTo>
                    <a:pt x="25" y="0"/>
                    <a:pt x="20" y="4"/>
                    <a:pt x="20" y="10"/>
                  </a:cubicBezTo>
                  <a:cubicBezTo>
                    <a:pt x="20" y="90"/>
                    <a:pt x="20" y="90"/>
                    <a:pt x="20" y="90"/>
                  </a:cubicBezTo>
                  <a:cubicBezTo>
                    <a:pt x="20" y="93"/>
                    <a:pt x="22" y="96"/>
                    <a:pt x="24" y="97"/>
                  </a:cubicBezTo>
                  <a:cubicBezTo>
                    <a:pt x="22" y="99"/>
                    <a:pt x="20" y="102"/>
                    <a:pt x="19" y="105"/>
                  </a:cubicBezTo>
                  <a:cubicBezTo>
                    <a:pt x="1" y="139"/>
                    <a:pt x="1" y="139"/>
                    <a:pt x="1" y="139"/>
                  </a:cubicBezTo>
                  <a:cubicBezTo>
                    <a:pt x="0" y="142"/>
                    <a:pt x="1" y="153"/>
                    <a:pt x="3" y="156"/>
                  </a:cubicBezTo>
                  <a:cubicBezTo>
                    <a:pt x="5" y="158"/>
                    <a:pt x="8" y="160"/>
                    <a:pt x="11" y="160"/>
                  </a:cubicBezTo>
                  <a:cubicBezTo>
                    <a:pt x="170" y="160"/>
                    <a:pt x="170" y="160"/>
                    <a:pt x="170" y="160"/>
                  </a:cubicBezTo>
                  <a:cubicBezTo>
                    <a:pt x="174" y="160"/>
                    <a:pt x="177" y="158"/>
                    <a:pt x="179" y="156"/>
                  </a:cubicBezTo>
                  <a:cubicBezTo>
                    <a:pt x="181" y="153"/>
                    <a:pt x="181" y="142"/>
                    <a:pt x="180" y="139"/>
                  </a:cubicBezTo>
                  <a:close/>
                  <a:moveTo>
                    <a:pt x="170" y="147"/>
                  </a:moveTo>
                  <a:cubicBezTo>
                    <a:pt x="11" y="147"/>
                    <a:pt x="11" y="147"/>
                    <a:pt x="11" y="147"/>
                  </a:cubicBezTo>
                  <a:cubicBezTo>
                    <a:pt x="8" y="147"/>
                    <a:pt x="6" y="144"/>
                    <a:pt x="7" y="140"/>
                  </a:cubicBezTo>
                  <a:cubicBezTo>
                    <a:pt x="24" y="107"/>
                    <a:pt x="24" y="107"/>
                    <a:pt x="24" y="107"/>
                  </a:cubicBezTo>
                  <a:cubicBezTo>
                    <a:pt x="25" y="103"/>
                    <a:pt x="29" y="100"/>
                    <a:pt x="33" y="100"/>
                  </a:cubicBezTo>
                  <a:cubicBezTo>
                    <a:pt x="149" y="100"/>
                    <a:pt x="149" y="100"/>
                    <a:pt x="149" y="100"/>
                  </a:cubicBezTo>
                  <a:cubicBezTo>
                    <a:pt x="152" y="100"/>
                    <a:pt x="156" y="103"/>
                    <a:pt x="157" y="107"/>
                  </a:cubicBezTo>
                  <a:cubicBezTo>
                    <a:pt x="174" y="140"/>
                    <a:pt x="174" y="140"/>
                    <a:pt x="174" y="140"/>
                  </a:cubicBezTo>
                  <a:cubicBezTo>
                    <a:pt x="176" y="144"/>
                    <a:pt x="174" y="147"/>
                    <a:pt x="170" y="147"/>
                  </a:cubicBezTo>
                  <a:close/>
                  <a:moveTo>
                    <a:pt x="26" y="10"/>
                  </a:moveTo>
                  <a:cubicBezTo>
                    <a:pt x="26" y="8"/>
                    <a:pt x="28" y="6"/>
                    <a:pt x="31" y="6"/>
                  </a:cubicBezTo>
                  <a:cubicBezTo>
                    <a:pt x="151" y="6"/>
                    <a:pt x="151" y="6"/>
                    <a:pt x="151" y="6"/>
                  </a:cubicBezTo>
                  <a:cubicBezTo>
                    <a:pt x="153" y="6"/>
                    <a:pt x="155" y="8"/>
                    <a:pt x="155" y="10"/>
                  </a:cubicBezTo>
                  <a:cubicBezTo>
                    <a:pt x="155" y="90"/>
                    <a:pt x="155" y="90"/>
                    <a:pt x="155" y="90"/>
                  </a:cubicBezTo>
                  <a:cubicBezTo>
                    <a:pt x="155" y="92"/>
                    <a:pt x="153" y="94"/>
                    <a:pt x="151" y="94"/>
                  </a:cubicBezTo>
                  <a:cubicBezTo>
                    <a:pt x="31" y="94"/>
                    <a:pt x="31" y="94"/>
                    <a:pt x="31" y="94"/>
                  </a:cubicBezTo>
                  <a:cubicBezTo>
                    <a:pt x="28" y="94"/>
                    <a:pt x="26" y="92"/>
                    <a:pt x="26" y="90"/>
                  </a:cubicBezTo>
                  <a:lnTo>
                    <a:pt x="2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9" name="Freeform 142"/>
            <p:cNvSpPr>
              <a:spLocks/>
            </p:cNvSpPr>
            <p:nvPr/>
          </p:nvSpPr>
          <p:spPr bwMode="auto">
            <a:xfrm>
              <a:off x="6599238" y="2751138"/>
              <a:ext cx="120650" cy="42862"/>
            </a:xfrm>
            <a:custGeom>
              <a:avLst/>
              <a:gdLst>
                <a:gd name="T0" fmla="*/ 47 w 50"/>
                <a:gd name="T1" fmla="*/ 2 h 18"/>
                <a:gd name="T2" fmla="*/ 43 w 50"/>
                <a:gd name="T3" fmla="*/ 0 h 18"/>
                <a:gd name="T4" fmla="*/ 6 w 50"/>
                <a:gd name="T5" fmla="*/ 0 h 18"/>
                <a:gd name="T6" fmla="*/ 3 w 50"/>
                <a:gd name="T7" fmla="*/ 2 h 18"/>
                <a:gd name="T8" fmla="*/ 0 w 50"/>
                <a:gd name="T9" fmla="*/ 15 h 18"/>
                <a:gd name="T10" fmla="*/ 0 w 50"/>
                <a:gd name="T11" fmla="*/ 17 h 18"/>
                <a:gd name="T12" fmla="*/ 3 w 50"/>
                <a:gd name="T13" fmla="*/ 18 h 18"/>
                <a:gd name="T14" fmla="*/ 47 w 50"/>
                <a:gd name="T15" fmla="*/ 18 h 18"/>
                <a:gd name="T16" fmla="*/ 49 w 50"/>
                <a:gd name="T17" fmla="*/ 17 h 18"/>
                <a:gd name="T18" fmla="*/ 50 w 50"/>
                <a:gd name="T19" fmla="*/ 15 h 18"/>
                <a:gd name="T20" fmla="*/ 47 w 50"/>
                <a:gd name="T21"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18">
                  <a:moveTo>
                    <a:pt x="47" y="2"/>
                  </a:moveTo>
                  <a:cubicBezTo>
                    <a:pt x="47" y="1"/>
                    <a:pt x="45" y="0"/>
                    <a:pt x="43" y="0"/>
                  </a:cubicBezTo>
                  <a:cubicBezTo>
                    <a:pt x="6" y="0"/>
                    <a:pt x="6" y="0"/>
                    <a:pt x="6" y="0"/>
                  </a:cubicBezTo>
                  <a:cubicBezTo>
                    <a:pt x="5" y="0"/>
                    <a:pt x="3" y="1"/>
                    <a:pt x="3" y="2"/>
                  </a:cubicBezTo>
                  <a:cubicBezTo>
                    <a:pt x="0" y="15"/>
                    <a:pt x="0" y="15"/>
                    <a:pt x="0" y="15"/>
                  </a:cubicBezTo>
                  <a:cubicBezTo>
                    <a:pt x="0" y="16"/>
                    <a:pt x="0" y="17"/>
                    <a:pt x="0" y="17"/>
                  </a:cubicBezTo>
                  <a:cubicBezTo>
                    <a:pt x="1" y="18"/>
                    <a:pt x="2" y="18"/>
                    <a:pt x="3" y="18"/>
                  </a:cubicBezTo>
                  <a:cubicBezTo>
                    <a:pt x="47" y="18"/>
                    <a:pt x="47" y="18"/>
                    <a:pt x="47" y="18"/>
                  </a:cubicBezTo>
                  <a:cubicBezTo>
                    <a:pt x="48" y="18"/>
                    <a:pt x="49" y="18"/>
                    <a:pt x="49" y="17"/>
                  </a:cubicBezTo>
                  <a:cubicBezTo>
                    <a:pt x="50" y="17"/>
                    <a:pt x="50" y="16"/>
                    <a:pt x="50" y="15"/>
                  </a:cubicBezTo>
                  <a:lnTo>
                    <a:pt x="4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0" name="Freeform 143"/>
            <p:cNvSpPr>
              <a:spLocks/>
            </p:cNvSpPr>
            <p:nvPr/>
          </p:nvSpPr>
          <p:spPr bwMode="auto">
            <a:xfrm>
              <a:off x="6511925" y="2479675"/>
              <a:ext cx="295275" cy="193675"/>
            </a:xfrm>
            <a:custGeom>
              <a:avLst/>
              <a:gdLst>
                <a:gd name="T0" fmla="*/ 6 w 122"/>
                <a:gd name="T1" fmla="*/ 80 h 80"/>
                <a:gd name="T2" fmla="*/ 115 w 122"/>
                <a:gd name="T3" fmla="*/ 80 h 80"/>
                <a:gd name="T4" fmla="*/ 122 w 122"/>
                <a:gd name="T5" fmla="*/ 73 h 80"/>
                <a:gd name="T6" fmla="*/ 122 w 122"/>
                <a:gd name="T7" fmla="*/ 6 h 80"/>
                <a:gd name="T8" fmla="*/ 115 w 122"/>
                <a:gd name="T9" fmla="*/ 0 h 80"/>
                <a:gd name="T10" fmla="*/ 6 w 122"/>
                <a:gd name="T11" fmla="*/ 0 h 80"/>
                <a:gd name="T12" fmla="*/ 0 w 122"/>
                <a:gd name="T13" fmla="*/ 6 h 80"/>
                <a:gd name="T14" fmla="*/ 0 w 122"/>
                <a:gd name="T15" fmla="*/ 73 h 80"/>
                <a:gd name="T16" fmla="*/ 6 w 122"/>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80">
                  <a:moveTo>
                    <a:pt x="6" y="80"/>
                  </a:moveTo>
                  <a:cubicBezTo>
                    <a:pt x="115" y="80"/>
                    <a:pt x="115" y="80"/>
                    <a:pt x="115" y="80"/>
                  </a:cubicBezTo>
                  <a:cubicBezTo>
                    <a:pt x="119" y="80"/>
                    <a:pt x="122" y="77"/>
                    <a:pt x="122" y="73"/>
                  </a:cubicBezTo>
                  <a:cubicBezTo>
                    <a:pt x="122" y="6"/>
                    <a:pt x="122" y="6"/>
                    <a:pt x="122" y="6"/>
                  </a:cubicBezTo>
                  <a:cubicBezTo>
                    <a:pt x="122" y="3"/>
                    <a:pt x="119" y="0"/>
                    <a:pt x="115" y="0"/>
                  </a:cubicBezTo>
                  <a:cubicBezTo>
                    <a:pt x="6" y="0"/>
                    <a:pt x="6" y="0"/>
                    <a:pt x="6" y="0"/>
                  </a:cubicBezTo>
                  <a:cubicBezTo>
                    <a:pt x="3" y="0"/>
                    <a:pt x="0" y="3"/>
                    <a:pt x="0" y="6"/>
                  </a:cubicBezTo>
                  <a:cubicBezTo>
                    <a:pt x="0" y="73"/>
                    <a:pt x="0" y="73"/>
                    <a:pt x="0" y="73"/>
                  </a:cubicBezTo>
                  <a:cubicBezTo>
                    <a:pt x="0" y="77"/>
                    <a:pt x="3" y="80"/>
                    <a:pt x="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6" name="TextBox 15"/>
          <p:cNvSpPr txBox="1"/>
          <p:nvPr/>
        </p:nvSpPr>
        <p:spPr>
          <a:xfrm>
            <a:off x="7472755"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Vending</a:t>
            </a:r>
          </a:p>
        </p:txBody>
      </p:sp>
      <p:sp>
        <p:nvSpPr>
          <p:cNvPr id="24" name="TextBox 23"/>
          <p:cNvSpPr txBox="1"/>
          <p:nvPr/>
        </p:nvSpPr>
        <p:spPr>
          <a:xfrm>
            <a:off x="7472755"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Printer</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93" name="Group 192"/>
          <p:cNvGrpSpPr/>
          <p:nvPr/>
        </p:nvGrpSpPr>
        <p:grpSpPr>
          <a:xfrm>
            <a:off x="7574664" y="4207374"/>
            <a:ext cx="559398" cy="600615"/>
            <a:chOff x="7392988" y="4025900"/>
            <a:chExt cx="452438" cy="485775"/>
          </a:xfrm>
          <a:solidFill>
            <a:srgbClr val="0078D7"/>
          </a:solidFill>
        </p:grpSpPr>
        <p:sp>
          <p:nvSpPr>
            <p:cNvPr id="141" name="Freeform 124"/>
            <p:cNvSpPr>
              <a:spLocks noEditPoints="1"/>
            </p:cNvSpPr>
            <p:nvPr/>
          </p:nvSpPr>
          <p:spPr bwMode="auto">
            <a:xfrm>
              <a:off x="7610475" y="4116388"/>
              <a:ext cx="60325" cy="60325"/>
            </a:xfrm>
            <a:custGeom>
              <a:avLst/>
              <a:gdLst>
                <a:gd name="T0" fmla="*/ 22 w 25"/>
                <a:gd name="T1" fmla="*/ 25 h 25"/>
                <a:gd name="T2" fmla="*/ 4 w 25"/>
                <a:gd name="T3" fmla="*/ 25 h 25"/>
                <a:gd name="T4" fmla="*/ 0 w 25"/>
                <a:gd name="T5" fmla="*/ 21 h 25"/>
                <a:gd name="T6" fmla="*/ 0 w 25"/>
                <a:gd name="T7" fmla="*/ 3 h 25"/>
                <a:gd name="T8" fmla="*/ 4 w 25"/>
                <a:gd name="T9" fmla="*/ 0 h 25"/>
                <a:gd name="T10" fmla="*/ 22 w 25"/>
                <a:gd name="T11" fmla="*/ 0 h 25"/>
                <a:gd name="T12" fmla="*/ 25 w 25"/>
                <a:gd name="T13" fmla="*/ 3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3"/>
                    <a:pt x="0" y="3"/>
                    <a:pt x="0" y="3"/>
                  </a:cubicBezTo>
                  <a:cubicBezTo>
                    <a:pt x="0" y="1"/>
                    <a:pt x="2" y="0"/>
                    <a:pt x="4" y="0"/>
                  </a:cubicBezTo>
                  <a:cubicBezTo>
                    <a:pt x="22" y="0"/>
                    <a:pt x="22" y="0"/>
                    <a:pt x="22" y="0"/>
                  </a:cubicBezTo>
                  <a:cubicBezTo>
                    <a:pt x="23" y="0"/>
                    <a:pt x="25" y="1"/>
                    <a:pt x="25" y="3"/>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2" name="Freeform 125"/>
            <p:cNvSpPr>
              <a:spLocks noEditPoints="1"/>
            </p:cNvSpPr>
            <p:nvPr/>
          </p:nvSpPr>
          <p:spPr bwMode="auto">
            <a:xfrm>
              <a:off x="7610475" y="4200525"/>
              <a:ext cx="60325" cy="61912"/>
            </a:xfrm>
            <a:custGeom>
              <a:avLst/>
              <a:gdLst>
                <a:gd name="T0" fmla="*/ 22 w 25"/>
                <a:gd name="T1" fmla="*/ 25 h 25"/>
                <a:gd name="T2" fmla="*/ 4 w 25"/>
                <a:gd name="T3" fmla="*/ 25 h 25"/>
                <a:gd name="T4" fmla="*/ 0 w 25"/>
                <a:gd name="T5" fmla="*/ 21 h 25"/>
                <a:gd name="T6" fmla="*/ 0 w 25"/>
                <a:gd name="T7" fmla="*/ 4 h 25"/>
                <a:gd name="T8" fmla="*/ 4 w 25"/>
                <a:gd name="T9" fmla="*/ 0 h 25"/>
                <a:gd name="T10" fmla="*/ 22 w 25"/>
                <a:gd name="T11" fmla="*/ 0 h 25"/>
                <a:gd name="T12" fmla="*/ 25 w 25"/>
                <a:gd name="T13" fmla="*/ 4 h 25"/>
                <a:gd name="T14" fmla="*/ 25 w 25"/>
                <a:gd name="T15" fmla="*/ 21 h 25"/>
                <a:gd name="T16" fmla="*/ 22 w 25"/>
                <a:gd name="T17" fmla="*/ 25 h 25"/>
                <a:gd name="T18" fmla="*/ 7 w 25"/>
                <a:gd name="T19" fmla="*/ 18 h 25"/>
                <a:gd name="T20" fmla="*/ 18 w 25"/>
                <a:gd name="T21" fmla="*/ 18 h 25"/>
                <a:gd name="T22" fmla="*/ 18 w 25"/>
                <a:gd name="T23" fmla="*/ 7 h 25"/>
                <a:gd name="T24" fmla="*/ 7 w 25"/>
                <a:gd name="T25" fmla="*/ 7 h 25"/>
                <a:gd name="T26" fmla="*/ 7 w 25"/>
                <a:gd name="T27" fmla="*/ 1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22" y="25"/>
                  </a:moveTo>
                  <a:cubicBezTo>
                    <a:pt x="4" y="25"/>
                    <a:pt x="4" y="25"/>
                    <a:pt x="4" y="25"/>
                  </a:cubicBezTo>
                  <a:cubicBezTo>
                    <a:pt x="2" y="25"/>
                    <a:pt x="0" y="23"/>
                    <a:pt x="0" y="21"/>
                  </a:cubicBezTo>
                  <a:cubicBezTo>
                    <a:pt x="0" y="4"/>
                    <a:pt x="0" y="4"/>
                    <a:pt x="0" y="4"/>
                  </a:cubicBezTo>
                  <a:cubicBezTo>
                    <a:pt x="0" y="2"/>
                    <a:pt x="2" y="0"/>
                    <a:pt x="4" y="0"/>
                  </a:cubicBezTo>
                  <a:cubicBezTo>
                    <a:pt x="22" y="0"/>
                    <a:pt x="22" y="0"/>
                    <a:pt x="22" y="0"/>
                  </a:cubicBezTo>
                  <a:cubicBezTo>
                    <a:pt x="23" y="0"/>
                    <a:pt x="25" y="2"/>
                    <a:pt x="25" y="4"/>
                  </a:cubicBezTo>
                  <a:cubicBezTo>
                    <a:pt x="25" y="21"/>
                    <a:pt x="25" y="21"/>
                    <a:pt x="25" y="21"/>
                  </a:cubicBezTo>
                  <a:cubicBezTo>
                    <a:pt x="25" y="23"/>
                    <a:pt x="23" y="25"/>
                    <a:pt x="22" y="25"/>
                  </a:cubicBezTo>
                  <a:close/>
                  <a:moveTo>
                    <a:pt x="7" y="18"/>
                  </a:moveTo>
                  <a:cubicBezTo>
                    <a:pt x="18" y="18"/>
                    <a:pt x="18" y="18"/>
                    <a:pt x="18" y="18"/>
                  </a:cubicBezTo>
                  <a:cubicBezTo>
                    <a:pt x="18" y="7"/>
                    <a:pt x="18" y="7"/>
                    <a:pt x="18" y="7"/>
                  </a:cubicBezTo>
                  <a:cubicBezTo>
                    <a:pt x="7" y="7"/>
                    <a:pt x="7" y="7"/>
                    <a:pt x="7" y="7"/>
                  </a:cubicBezTo>
                  <a:lnTo>
                    <a:pt x="7"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3" name="Freeform 126"/>
            <p:cNvSpPr>
              <a:spLocks noEditPoints="1"/>
            </p:cNvSpPr>
            <p:nvPr/>
          </p:nvSpPr>
          <p:spPr bwMode="auto">
            <a:xfrm>
              <a:off x="7481888" y="4318000"/>
              <a:ext cx="146050" cy="103187"/>
            </a:xfrm>
            <a:custGeom>
              <a:avLst/>
              <a:gdLst>
                <a:gd name="T0" fmla="*/ 57 w 60"/>
                <a:gd name="T1" fmla="*/ 43 h 43"/>
                <a:gd name="T2" fmla="*/ 4 w 60"/>
                <a:gd name="T3" fmla="*/ 43 h 43"/>
                <a:gd name="T4" fmla="*/ 0 w 60"/>
                <a:gd name="T5" fmla="*/ 39 h 43"/>
                <a:gd name="T6" fmla="*/ 0 w 60"/>
                <a:gd name="T7" fmla="*/ 4 h 43"/>
                <a:gd name="T8" fmla="*/ 4 w 60"/>
                <a:gd name="T9" fmla="*/ 0 h 43"/>
                <a:gd name="T10" fmla="*/ 57 w 60"/>
                <a:gd name="T11" fmla="*/ 0 h 43"/>
                <a:gd name="T12" fmla="*/ 60 w 60"/>
                <a:gd name="T13" fmla="*/ 4 h 43"/>
                <a:gd name="T14" fmla="*/ 60 w 60"/>
                <a:gd name="T15" fmla="*/ 39 h 43"/>
                <a:gd name="T16" fmla="*/ 57 w 60"/>
                <a:gd name="T17" fmla="*/ 43 h 43"/>
                <a:gd name="T18" fmla="*/ 8 w 60"/>
                <a:gd name="T19" fmla="*/ 28 h 43"/>
                <a:gd name="T20" fmla="*/ 54 w 60"/>
                <a:gd name="T21" fmla="*/ 28 h 43"/>
                <a:gd name="T22" fmla="*/ 53 w 60"/>
                <a:gd name="T23" fmla="*/ 7 h 43"/>
                <a:gd name="T24" fmla="*/ 7 w 60"/>
                <a:gd name="T25" fmla="*/ 7 h 43"/>
                <a:gd name="T26" fmla="*/ 8 w 60"/>
                <a:gd name="T27"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3">
                  <a:moveTo>
                    <a:pt x="57" y="43"/>
                  </a:moveTo>
                  <a:cubicBezTo>
                    <a:pt x="4" y="43"/>
                    <a:pt x="4" y="43"/>
                    <a:pt x="4" y="43"/>
                  </a:cubicBezTo>
                  <a:cubicBezTo>
                    <a:pt x="2" y="43"/>
                    <a:pt x="0" y="41"/>
                    <a:pt x="0" y="39"/>
                  </a:cubicBezTo>
                  <a:cubicBezTo>
                    <a:pt x="0" y="4"/>
                    <a:pt x="0" y="4"/>
                    <a:pt x="0" y="4"/>
                  </a:cubicBezTo>
                  <a:cubicBezTo>
                    <a:pt x="0" y="2"/>
                    <a:pt x="2" y="0"/>
                    <a:pt x="4" y="0"/>
                  </a:cubicBezTo>
                  <a:cubicBezTo>
                    <a:pt x="57" y="0"/>
                    <a:pt x="57" y="0"/>
                    <a:pt x="57" y="0"/>
                  </a:cubicBezTo>
                  <a:cubicBezTo>
                    <a:pt x="59" y="0"/>
                    <a:pt x="60" y="2"/>
                    <a:pt x="60" y="4"/>
                  </a:cubicBezTo>
                  <a:cubicBezTo>
                    <a:pt x="60" y="39"/>
                    <a:pt x="60" y="39"/>
                    <a:pt x="60" y="39"/>
                  </a:cubicBezTo>
                  <a:cubicBezTo>
                    <a:pt x="60" y="41"/>
                    <a:pt x="59" y="43"/>
                    <a:pt x="57" y="43"/>
                  </a:cubicBezTo>
                  <a:close/>
                  <a:moveTo>
                    <a:pt x="8" y="28"/>
                  </a:moveTo>
                  <a:cubicBezTo>
                    <a:pt x="54" y="28"/>
                    <a:pt x="54" y="28"/>
                    <a:pt x="54" y="28"/>
                  </a:cubicBezTo>
                  <a:cubicBezTo>
                    <a:pt x="53" y="7"/>
                    <a:pt x="53" y="7"/>
                    <a:pt x="53" y="7"/>
                  </a:cubicBezTo>
                  <a:cubicBezTo>
                    <a:pt x="7" y="7"/>
                    <a:pt x="7" y="7"/>
                    <a:pt x="7" y="7"/>
                  </a:cubicBezTo>
                  <a:lnTo>
                    <a:pt x="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4" name="Freeform 127"/>
            <p:cNvSpPr>
              <a:spLocks noEditPoints="1"/>
            </p:cNvSpPr>
            <p:nvPr/>
          </p:nvSpPr>
          <p:spPr bwMode="auto">
            <a:xfrm>
              <a:off x="7392988" y="4025900"/>
              <a:ext cx="452438" cy="485775"/>
            </a:xfrm>
            <a:custGeom>
              <a:avLst/>
              <a:gdLst>
                <a:gd name="T0" fmla="*/ 184 w 187"/>
                <a:gd name="T1" fmla="*/ 18 h 200"/>
                <a:gd name="T2" fmla="*/ 131 w 187"/>
                <a:gd name="T3" fmla="*/ 0 h 200"/>
                <a:gd name="T4" fmla="*/ 131 w 187"/>
                <a:gd name="T5" fmla="*/ 0 h 200"/>
                <a:gd name="T6" fmla="*/ 131 w 187"/>
                <a:gd name="T7" fmla="*/ 0 h 200"/>
                <a:gd name="T8" fmla="*/ 130 w 187"/>
                <a:gd name="T9" fmla="*/ 0 h 200"/>
                <a:gd name="T10" fmla="*/ 129 w 187"/>
                <a:gd name="T11" fmla="*/ 0 h 200"/>
                <a:gd name="T12" fmla="*/ 6 w 187"/>
                <a:gd name="T13" fmla="*/ 0 h 200"/>
                <a:gd name="T14" fmla="*/ 0 w 187"/>
                <a:gd name="T15" fmla="*/ 5 h 200"/>
                <a:gd name="T16" fmla="*/ 0 w 187"/>
                <a:gd name="T17" fmla="*/ 195 h 200"/>
                <a:gd name="T18" fmla="*/ 6 w 187"/>
                <a:gd name="T19" fmla="*/ 200 h 200"/>
                <a:gd name="T20" fmla="*/ 182 w 187"/>
                <a:gd name="T21" fmla="*/ 200 h 200"/>
                <a:gd name="T22" fmla="*/ 187 w 187"/>
                <a:gd name="T23" fmla="*/ 195 h 200"/>
                <a:gd name="T24" fmla="*/ 187 w 187"/>
                <a:gd name="T25" fmla="*/ 23 h 200"/>
                <a:gd name="T26" fmla="*/ 184 w 187"/>
                <a:gd name="T27" fmla="*/ 18 h 200"/>
                <a:gd name="T28" fmla="*/ 124 w 187"/>
                <a:gd name="T29" fmla="*/ 189 h 200"/>
                <a:gd name="T30" fmla="*/ 11 w 187"/>
                <a:gd name="T31" fmla="*/ 189 h 200"/>
                <a:gd name="T32" fmla="*/ 11 w 187"/>
                <a:gd name="T33" fmla="*/ 10 h 200"/>
                <a:gd name="T34" fmla="*/ 124 w 187"/>
                <a:gd name="T35" fmla="*/ 10 h 200"/>
                <a:gd name="T36" fmla="*/ 124 w 187"/>
                <a:gd name="T37"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00">
                  <a:moveTo>
                    <a:pt x="184" y="18"/>
                  </a:moveTo>
                  <a:cubicBezTo>
                    <a:pt x="131" y="0"/>
                    <a:pt x="131" y="0"/>
                    <a:pt x="131" y="0"/>
                  </a:cubicBezTo>
                  <a:cubicBezTo>
                    <a:pt x="131" y="0"/>
                    <a:pt x="131" y="0"/>
                    <a:pt x="131" y="0"/>
                  </a:cubicBezTo>
                  <a:cubicBezTo>
                    <a:pt x="131" y="0"/>
                    <a:pt x="131" y="0"/>
                    <a:pt x="131" y="0"/>
                  </a:cubicBezTo>
                  <a:cubicBezTo>
                    <a:pt x="130" y="0"/>
                    <a:pt x="130" y="0"/>
                    <a:pt x="130" y="0"/>
                  </a:cubicBezTo>
                  <a:cubicBezTo>
                    <a:pt x="130" y="0"/>
                    <a:pt x="129" y="0"/>
                    <a:pt x="129" y="0"/>
                  </a:cubicBezTo>
                  <a:cubicBezTo>
                    <a:pt x="6" y="0"/>
                    <a:pt x="6" y="0"/>
                    <a:pt x="6" y="0"/>
                  </a:cubicBezTo>
                  <a:cubicBezTo>
                    <a:pt x="3" y="0"/>
                    <a:pt x="0" y="2"/>
                    <a:pt x="0" y="5"/>
                  </a:cubicBezTo>
                  <a:cubicBezTo>
                    <a:pt x="0" y="195"/>
                    <a:pt x="0" y="195"/>
                    <a:pt x="0" y="195"/>
                  </a:cubicBezTo>
                  <a:cubicBezTo>
                    <a:pt x="0" y="197"/>
                    <a:pt x="3" y="200"/>
                    <a:pt x="6" y="200"/>
                  </a:cubicBezTo>
                  <a:cubicBezTo>
                    <a:pt x="182" y="200"/>
                    <a:pt x="182" y="200"/>
                    <a:pt x="182" y="200"/>
                  </a:cubicBezTo>
                  <a:cubicBezTo>
                    <a:pt x="185" y="200"/>
                    <a:pt x="187" y="197"/>
                    <a:pt x="187" y="195"/>
                  </a:cubicBezTo>
                  <a:cubicBezTo>
                    <a:pt x="187" y="23"/>
                    <a:pt x="187" y="23"/>
                    <a:pt x="187" y="23"/>
                  </a:cubicBezTo>
                  <a:cubicBezTo>
                    <a:pt x="187" y="20"/>
                    <a:pt x="186" y="18"/>
                    <a:pt x="184" y="18"/>
                  </a:cubicBezTo>
                  <a:close/>
                  <a:moveTo>
                    <a:pt x="124" y="189"/>
                  </a:moveTo>
                  <a:cubicBezTo>
                    <a:pt x="11" y="189"/>
                    <a:pt x="11" y="189"/>
                    <a:pt x="11" y="189"/>
                  </a:cubicBezTo>
                  <a:cubicBezTo>
                    <a:pt x="11" y="10"/>
                    <a:pt x="11" y="10"/>
                    <a:pt x="11" y="10"/>
                  </a:cubicBezTo>
                  <a:cubicBezTo>
                    <a:pt x="124" y="10"/>
                    <a:pt x="124" y="10"/>
                    <a:pt x="124" y="10"/>
                  </a:cubicBezTo>
                  <a:lnTo>
                    <a:pt x="124"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3" name="Group 182"/>
          <p:cNvGrpSpPr/>
          <p:nvPr/>
        </p:nvGrpSpPr>
        <p:grpSpPr>
          <a:xfrm>
            <a:off x="7585459" y="2159523"/>
            <a:ext cx="537806" cy="469107"/>
            <a:chOff x="7412038" y="2459038"/>
            <a:chExt cx="434975" cy="379412"/>
          </a:xfrm>
          <a:solidFill>
            <a:srgbClr val="0078D7"/>
          </a:solidFill>
        </p:grpSpPr>
        <p:sp>
          <p:nvSpPr>
            <p:cNvPr id="161" name="Rectangle 144"/>
            <p:cNvSpPr>
              <a:spLocks noChangeArrowheads="1"/>
            </p:cNvSpPr>
            <p:nvPr/>
          </p:nvSpPr>
          <p:spPr bwMode="auto">
            <a:xfrm>
              <a:off x="7545388" y="2674938"/>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2" name="Rectangle 145"/>
            <p:cNvSpPr>
              <a:spLocks noChangeArrowheads="1"/>
            </p:cNvSpPr>
            <p:nvPr/>
          </p:nvSpPr>
          <p:spPr bwMode="auto">
            <a:xfrm>
              <a:off x="7545388" y="2724150"/>
              <a:ext cx="166688"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3" name="Rectangle 146"/>
            <p:cNvSpPr>
              <a:spLocks noChangeArrowheads="1"/>
            </p:cNvSpPr>
            <p:nvPr/>
          </p:nvSpPr>
          <p:spPr bwMode="auto">
            <a:xfrm>
              <a:off x="7545388" y="2770188"/>
              <a:ext cx="166688" cy="142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4" name="Freeform 147"/>
            <p:cNvSpPr>
              <a:spLocks noEditPoints="1"/>
            </p:cNvSpPr>
            <p:nvPr/>
          </p:nvSpPr>
          <p:spPr bwMode="auto">
            <a:xfrm>
              <a:off x="7412038" y="2459038"/>
              <a:ext cx="434975" cy="379412"/>
            </a:xfrm>
            <a:custGeom>
              <a:avLst/>
              <a:gdLst>
                <a:gd name="T0" fmla="*/ 274 w 274"/>
                <a:gd name="T1" fmla="*/ 57 h 239"/>
                <a:gd name="T2" fmla="*/ 217 w 274"/>
                <a:gd name="T3" fmla="*/ 57 h 239"/>
                <a:gd name="T4" fmla="*/ 217 w 274"/>
                <a:gd name="T5" fmla="*/ 0 h 239"/>
                <a:gd name="T6" fmla="*/ 57 w 274"/>
                <a:gd name="T7" fmla="*/ 0 h 239"/>
                <a:gd name="T8" fmla="*/ 57 w 274"/>
                <a:gd name="T9" fmla="*/ 57 h 239"/>
                <a:gd name="T10" fmla="*/ 0 w 274"/>
                <a:gd name="T11" fmla="*/ 57 h 239"/>
                <a:gd name="T12" fmla="*/ 0 w 274"/>
                <a:gd name="T13" fmla="*/ 190 h 239"/>
                <a:gd name="T14" fmla="*/ 55 w 274"/>
                <a:gd name="T15" fmla="*/ 190 h 239"/>
                <a:gd name="T16" fmla="*/ 55 w 274"/>
                <a:gd name="T17" fmla="*/ 239 h 239"/>
                <a:gd name="T18" fmla="*/ 217 w 274"/>
                <a:gd name="T19" fmla="*/ 239 h 239"/>
                <a:gd name="T20" fmla="*/ 217 w 274"/>
                <a:gd name="T21" fmla="*/ 190 h 239"/>
                <a:gd name="T22" fmla="*/ 274 w 274"/>
                <a:gd name="T23" fmla="*/ 190 h 239"/>
                <a:gd name="T24" fmla="*/ 274 w 274"/>
                <a:gd name="T25" fmla="*/ 57 h 239"/>
                <a:gd name="T26" fmla="*/ 69 w 274"/>
                <a:gd name="T27" fmla="*/ 11 h 239"/>
                <a:gd name="T28" fmla="*/ 206 w 274"/>
                <a:gd name="T29" fmla="*/ 11 h 239"/>
                <a:gd name="T30" fmla="*/ 206 w 274"/>
                <a:gd name="T31" fmla="*/ 57 h 239"/>
                <a:gd name="T32" fmla="*/ 69 w 274"/>
                <a:gd name="T33" fmla="*/ 57 h 239"/>
                <a:gd name="T34" fmla="*/ 69 w 274"/>
                <a:gd name="T35" fmla="*/ 11 h 239"/>
                <a:gd name="T36" fmla="*/ 206 w 274"/>
                <a:gd name="T37" fmla="*/ 227 h 239"/>
                <a:gd name="T38" fmla="*/ 67 w 274"/>
                <a:gd name="T39" fmla="*/ 227 h 239"/>
                <a:gd name="T40" fmla="*/ 67 w 274"/>
                <a:gd name="T41" fmla="*/ 110 h 239"/>
                <a:gd name="T42" fmla="*/ 206 w 274"/>
                <a:gd name="T43" fmla="*/ 110 h 239"/>
                <a:gd name="T44" fmla="*/ 206 w 274"/>
                <a:gd name="T4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4" h="239">
                  <a:moveTo>
                    <a:pt x="274" y="57"/>
                  </a:moveTo>
                  <a:lnTo>
                    <a:pt x="217" y="57"/>
                  </a:lnTo>
                  <a:lnTo>
                    <a:pt x="217" y="0"/>
                  </a:lnTo>
                  <a:lnTo>
                    <a:pt x="57" y="0"/>
                  </a:lnTo>
                  <a:lnTo>
                    <a:pt x="57" y="57"/>
                  </a:lnTo>
                  <a:lnTo>
                    <a:pt x="0" y="57"/>
                  </a:lnTo>
                  <a:lnTo>
                    <a:pt x="0" y="190"/>
                  </a:lnTo>
                  <a:lnTo>
                    <a:pt x="55" y="190"/>
                  </a:lnTo>
                  <a:lnTo>
                    <a:pt x="55" y="239"/>
                  </a:lnTo>
                  <a:lnTo>
                    <a:pt x="217" y="239"/>
                  </a:lnTo>
                  <a:lnTo>
                    <a:pt x="217" y="190"/>
                  </a:lnTo>
                  <a:lnTo>
                    <a:pt x="274" y="190"/>
                  </a:lnTo>
                  <a:lnTo>
                    <a:pt x="274" y="57"/>
                  </a:lnTo>
                  <a:close/>
                  <a:moveTo>
                    <a:pt x="69" y="11"/>
                  </a:moveTo>
                  <a:lnTo>
                    <a:pt x="206" y="11"/>
                  </a:lnTo>
                  <a:lnTo>
                    <a:pt x="206" y="57"/>
                  </a:lnTo>
                  <a:lnTo>
                    <a:pt x="69" y="57"/>
                  </a:lnTo>
                  <a:lnTo>
                    <a:pt x="69" y="11"/>
                  </a:lnTo>
                  <a:close/>
                  <a:moveTo>
                    <a:pt x="206" y="227"/>
                  </a:moveTo>
                  <a:lnTo>
                    <a:pt x="67" y="227"/>
                  </a:lnTo>
                  <a:lnTo>
                    <a:pt x="67" y="110"/>
                  </a:lnTo>
                  <a:lnTo>
                    <a:pt x="206" y="110"/>
                  </a:lnTo>
                  <a:lnTo>
                    <a:pt x="206" y="2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7" name="TextBox 16"/>
          <p:cNvSpPr txBox="1"/>
          <p:nvPr/>
        </p:nvSpPr>
        <p:spPr>
          <a:xfrm>
            <a:off x="8628757"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Security</a:t>
            </a:r>
          </a:p>
        </p:txBody>
      </p:sp>
      <p:sp>
        <p:nvSpPr>
          <p:cNvPr id="25" name="TextBox 24"/>
          <p:cNvSpPr txBox="1"/>
          <p:nvPr/>
        </p:nvSpPr>
        <p:spPr>
          <a:xfrm>
            <a:off x="8610399" y="2766152"/>
            <a:ext cx="852348"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Media player</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45" name="Freeform 128"/>
          <p:cNvSpPr>
            <a:spLocks noEditPoints="1"/>
          </p:cNvSpPr>
          <p:nvPr/>
        </p:nvSpPr>
        <p:spPr bwMode="auto">
          <a:xfrm>
            <a:off x="8711038" y="4354584"/>
            <a:ext cx="598654" cy="453405"/>
          </a:xfrm>
          <a:custGeom>
            <a:avLst/>
            <a:gdLst>
              <a:gd name="T0" fmla="*/ 96 w 200"/>
              <a:gd name="T1" fmla="*/ 88 h 151"/>
              <a:gd name="T2" fmla="*/ 96 w 200"/>
              <a:gd name="T3" fmla="*/ 133 h 151"/>
              <a:gd name="T4" fmla="*/ 90 w 200"/>
              <a:gd name="T5" fmla="*/ 139 h 151"/>
              <a:gd name="T6" fmla="*/ 90 w 200"/>
              <a:gd name="T7" fmla="*/ 139 h 151"/>
              <a:gd name="T8" fmla="*/ 84 w 200"/>
              <a:gd name="T9" fmla="*/ 133 h 151"/>
              <a:gd name="T10" fmla="*/ 84 w 200"/>
              <a:gd name="T11" fmla="*/ 117 h 151"/>
              <a:gd name="T12" fmla="*/ 15 w 200"/>
              <a:gd name="T13" fmla="*/ 120 h 151"/>
              <a:gd name="T14" fmla="*/ 15 w 200"/>
              <a:gd name="T15" fmla="*/ 151 h 151"/>
              <a:gd name="T16" fmla="*/ 0 w 200"/>
              <a:gd name="T17" fmla="*/ 151 h 151"/>
              <a:gd name="T18" fmla="*/ 0 w 200"/>
              <a:gd name="T19" fmla="*/ 87 h 151"/>
              <a:gd name="T20" fmla="*/ 15 w 200"/>
              <a:gd name="T21" fmla="*/ 87 h 151"/>
              <a:gd name="T22" fmla="*/ 15 w 200"/>
              <a:gd name="T23" fmla="*/ 100 h 151"/>
              <a:gd name="T24" fmla="*/ 84 w 200"/>
              <a:gd name="T25" fmla="*/ 105 h 151"/>
              <a:gd name="T26" fmla="*/ 84 w 200"/>
              <a:gd name="T27" fmla="*/ 88 h 151"/>
              <a:gd name="T28" fmla="*/ 76 w 200"/>
              <a:gd name="T29" fmla="*/ 76 h 151"/>
              <a:gd name="T30" fmla="*/ 76 w 200"/>
              <a:gd name="T31" fmla="*/ 75 h 151"/>
              <a:gd name="T32" fmla="*/ 30 w 200"/>
              <a:gd name="T33" fmla="*/ 53 h 151"/>
              <a:gd name="T34" fmla="*/ 28 w 200"/>
              <a:gd name="T35" fmla="*/ 48 h 151"/>
              <a:gd name="T36" fmla="*/ 50 w 200"/>
              <a:gd name="T37" fmla="*/ 3 h 151"/>
              <a:gd name="T38" fmla="*/ 55 w 200"/>
              <a:gd name="T39" fmla="*/ 1 h 151"/>
              <a:gd name="T40" fmla="*/ 180 w 200"/>
              <a:gd name="T41" fmla="*/ 61 h 151"/>
              <a:gd name="T42" fmla="*/ 180 w 200"/>
              <a:gd name="T43" fmla="*/ 61 h 151"/>
              <a:gd name="T44" fmla="*/ 200 w 200"/>
              <a:gd name="T45" fmla="*/ 71 h 151"/>
              <a:gd name="T46" fmla="*/ 186 w 200"/>
              <a:gd name="T47" fmla="*/ 74 h 151"/>
              <a:gd name="T48" fmla="*/ 178 w 200"/>
              <a:gd name="T49" fmla="*/ 77 h 151"/>
              <a:gd name="T50" fmla="*/ 176 w 200"/>
              <a:gd name="T51" fmla="*/ 82 h 151"/>
              <a:gd name="T52" fmla="*/ 177 w 200"/>
              <a:gd name="T53" fmla="*/ 82 h 151"/>
              <a:gd name="T54" fmla="*/ 181 w 200"/>
              <a:gd name="T55" fmla="*/ 83 h 151"/>
              <a:gd name="T56" fmla="*/ 182 w 200"/>
              <a:gd name="T57" fmla="*/ 85 h 151"/>
              <a:gd name="T58" fmla="*/ 173 w 200"/>
              <a:gd name="T59" fmla="*/ 103 h 151"/>
              <a:gd name="T60" fmla="*/ 171 w 200"/>
              <a:gd name="T61" fmla="*/ 103 h 151"/>
              <a:gd name="T62" fmla="*/ 168 w 200"/>
              <a:gd name="T63" fmla="*/ 102 h 151"/>
              <a:gd name="T64" fmla="*/ 167 w 200"/>
              <a:gd name="T65" fmla="*/ 101 h 151"/>
              <a:gd name="T66" fmla="*/ 162 w 200"/>
              <a:gd name="T67" fmla="*/ 112 h 151"/>
              <a:gd name="T68" fmla="*/ 156 w 200"/>
              <a:gd name="T69" fmla="*/ 114 h 151"/>
              <a:gd name="T70" fmla="*/ 99 w 200"/>
              <a:gd name="T71" fmla="*/ 86 h 151"/>
              <a:gd name="T72" fmla="*/ 96 w 200"/>
              <a:gd name="T73" fmla="*/ 88 h 151"/>
              <a:gd name="T74" fmla="*/ 94 w 200"/>
              <a:gd name="T75" fmla="*/ 61 h 151"/>
              <a:gd name="T76" fmla="*/ 101 w 200"/>
              <a:gd name="T77" fmla="*/ 67 h 151"/>
              <a:gd name="T78" fmla="*/ 94 w 200"/>
              <a:gd name="T79" fmla="*/ 74 h 151"/>
              <a:gd name="T80" fmla="*/ 87 w 200"/>
              <a:gd name="T81" fmla="*/ 67 h 151"/>
              <a:gd name="T82" fmla="*/ 94 w 200"/>
              <a:gd name="T83" fmla="*/ 61 h 151"/>
              <a:gd name="T84" fmla="*/ 94 w 200"/>
              <a:gd name="T85" fmla="*/ 58 h 151"/>
              <a:gd name="T86" fmla="*/ 104 w 200"/>
              <a:gd name="T87" fmla="*/ 67 h 151"/>
              <a:gd name="T88" fmla="*/ 94 w 200"/>
              <a:gd name="T89" fmla="*/ 77 h 151"/>
              <a:gd name="T90" fmla="*/ 84 w 200"/>
              <a:gd name="T91" fmla="*/ 67 h 151"/>
              <a:gd name="T92" fmla="*/ 94 w 200"/>
              <a:gd name="T93" fmla="*/ 58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151">
                <a:moveTo>
                  <a:pt x="96" y="88"/>
                </a:moveTo>
                <a:cubicBezTo>
                  <a:pt x="96" y="133"/>
                  <a:pt x="96" y="133"/>
                  <a:pt x="96" y="133"/>
                </a:cubicBezTo>
                <a:cubicBezTo>
                  <a:pt x="96" y="136"/>
                  <a:pt x="94" y="139"/>
                  <a:pt x="90" y="139"/>
                </a:cubicBezTo>
                <a:cubicBezTo>
                  <a:pt x="90" y="139"/>
                  <a:pt x="90" y="139"/>
                  <a:pt x="90" y="139"/>
                </a:cubicBezTo>
                <a:cubicBezTo>
                  <a:pt x="87" y="139"/>
                  <a:pt x="84" y="136"/>
                  <a:pt x="84" y="133"/>
                </a:cubicBezTo>
                <a:cubicBezTo>
                  <a:pt x="84" y="117"/>
                  <a:pt x="84" y="117"/>
                  <a:pt x="84" y="117"/>
                </a:cubicBezTo>
                <a:cubicBezTo>
                  <a:pt x="15" y="120"/>
                  <a:pt x="15" y="120"/>
                  <a:pt x="15" y="120"/>
                </a:cubicBezTo>
                <a:cubicBezTo>
                  <a:pt x="15" y="151"/>
                  <a:pt x="15" y="151"/>
                  <a:pt x="15" y="151"/>
                </a:cubicBezTo>
                <a:cubicBezTo>
                  <a:pt x="0" y="151"/>
                  <a:pt x="0" y="151"/>
                  <a:pt x="0" y="151"/>
                </a:cubicBezTo>
                <a:cubicBezTo>
                  <a:pt x="0" y="87"/>
                  <a:pt x="0" y="87"/>
                  <a:pt x="0" y="87"/>
                </a:cubicBezTo>
                <a:cubicBezTo>
                  <a:pt x="15" y="87"/>
                  <a:pt x="15" y="87"/>
                  <a:pt x="15" y="87"/>
                </a:cubicBezTo>
                <a:cubicBezTo>
                  <a:pt x="15" y="100"/>
                  <a:pt x="15" y="100"/>
                  <a:pt x="15" y="100"/>
                </a:cubicBezTo>
                <a:cubicBezTo>
                  <a:pt x="84" y="105"/>
                  <a:pt x="84" y="105"/>
                  <a:pt x="84" y="105"/>
                </a:cubicBezTo>
                <a:cubicBezTo>
                  <a:pt x="84" y="88"/>
                  <a:pt x="84" y="88"/>
                  <a:pt x="84" y="88"/>
                </a:cubicBezTo>
                <a:cubicBezTo>
                  <a:pt x="79" y="86"/>
                  <a:pt x="76" y="81"/>
                  <a:pt x="76" y="76"/>
                </a:cubicBezTo>
                <a:cubicBezTo>
                  <a:pt x="76" y="76"/>
                  <a:pt x="76" y="76"/>
                  <a:pt x="76" y="75"/>
                </a:cubicBezTo>
                <a:cubicBezTo>
                  <a:pt x="30" y="53"/>
                  <a:pt x="30" y="53"/>
                  <a:pt x="30" y="53"/>
                </a:cubicBezTo>
                <a:cubicBezTo>
                  <a:pt x="28" y="52"/>
                  <a:pt x="27" y="50"/>
                  <a:pt x="28" y="48"/>
                </a:cubicBezTo>
                <a:cubicBezTo>
                  <a:pt x="50" y="3"/>
                  <a:pt x="50" y="3"/>
                  <a:pt x="50" y="3"/>
                </a:cubicBezTo>
                <a:cubicBezTo>
                  <a:pt x="51" y="1"/>
                  <a:pt x="53" y="0"/>
                  <a:pt x="55" y="1"/>
                </a:cubicBezTo>
                <a:cubicBezTo>
                  <a:pt x="180" y="61"/>
                  <a:pt x="180" y="61"/>
                  <a:pt x="180" y="61"/>
                </a:cubicBezTo>
                <a:cubicBezTo>
                  <a:pt x="180" y="61"/>
                  <a:pt x="180" y="61"/>
                  <a:pt x="180" y="61"/>
                </a:cubicBezTo>
                <a:cubicBezTo>
                  <a:pt x="181" y="62"/>
                  <a:pt x="200" y="70"/>
                  <a:pt x="200" y="71"/>
                </a:cubicBezTo>
                <a:cubicBezTo>
                  <a:pt x="200" y="73"/>
                  <a:pt x="193" y="73"/>
                  <a:pt x="186" y="74"/>
                </a:cubicBezTo>
                <a:cubicBezTo>
                  <a:pt x="180" y="75"/>
                  <a:pt x="178" y="77"/>
                  <a:pt x="178" y="77"/>
                </a:cubicBezTo>
                <a:cubicBezTo>
                  <a:pt x="176" y="82"/>
                  <a:pt x="176" y="82"/>
                  <a:pt x="176" y="82"/>
                </a:cubicBezTo>
                <a:cubicBezTo>
                  <a:pt x="176" y="81"/>
                  <a:pt x="177" y="81"/>
                  <a:pt x="177" y="82"/>
                </a:cubicBezTo>
                <a:cubicBezTo>
                  <a:pt x="181" y="83"/>
                  <a:pt x="181" y="83"/>
                  <a:pt x="181" y="83"/>
                </a:cubicBezTo>
                <a:cubicBezTo>
                  <a:pt x="182" y="84"/>
                  <a:pt x="182" y="84"/>
                  <a:pt x="182" y="85"/>
                </a:cubicBezTo>
                <a:cubicBezTo>
                  <a:pt x="173" y="103"/>
                  <a:pt x="173" y="103"/>
                  <a:pt x="173" y="103"/>
                </a:cubicBezTo>
                <a:cubicBezTo>
                  <a:pt x="173" y="103"/>
                  <a:pt x="172" y="104"/>
                  <a:pt x="171" y="103"/>
                </a:cubicBezTo>
                <a:cubicBezTo>
                  <a:pt x="168" y="102"/>
                  <a:pt x="168" y="102"/>
                  <a:pt x="168" y="102"/>
                </a:cubicBezTo>
                <a:cubicBezTo>
                  <a:pt x="167" y="101"/>
                  <a:pt x="167" y="101"/>
                  <a:pt x="167" y="101"/>
                </a:cubicBezTo>
                <a:cubicBezTo>
                  <a:pt x="162" y="112"/>
                  <a:pt x="162" y="112"/>
                  <a:pt x="162" y="112"/>
                </a:cubicBezTo>
                <a:cubicBezTo>
                  <a:pt x="161" y="114"/>
                  <a:pt x="158" y="115"/>
                  <a:pt x="156" y="114"/>
                </a:cubicBezTo>
                <a:cubicBezTo>
                  <a:pt x="99" y="86"/>
                  <a:pt x="99" y="86"/>
                  <a:pt x="99" y="86"/>
                </a:cubicBezTo>
                <a:cubicBezTo>
                  <a:pt x="98" y="87"/>
                  <a:pt x="97" y="88"/>
                  <a:pt x="96" y="88"/>
                </a:cubicBezTo>
                <a:close/>
                <a:moveTo>
                  <a:pt x="94" y="61"/>
                </a:moveTo>
                <a:cubicBezTo>
                  <a:pt x="98" y="61"/>
                  <a:pt x="101" y="64"/>
                  <a:pt x="101" y="67"/>
                </a:cubicBezTo>
                <a:cubicBezTo>
                  <a:pt x="101" y="71"/>
                  <a:pt x="98" y="74"/>
                  <a:pt x="94" y="74"/>
                </a:cubicBezTo>
                <a:cubicBezTo>
                  <a:pt x="90" y="74"/>
                  <a:pt x="87" y="71"/>
                  <a:pt x="87" y="67"/>
                </a:cubicBezTo>
                <a:cubicBezTo>
                  <a:pt x="87" y="64"/>
                  <a:pt x="90" y="61"/>
                  <a:pt x="94" y="61"/>
                </a:cubicBezTo>
                <a:close/>
                <a:moveTo>
                  <a:pt x="94" y="58"/>
                </a:moveTo>
                <a:cubicBezTo>
                  <a:pt x="99" y="58"/>
                  <a:pt x="104" y="62"/>
                  <a:pt x="104" y="67"/>
                </a:cubicBezTo>
                <a:cubicBezTo>
                  <a:pt x="104" y="73"/>
                  <a:pt x="99" y="77"/>
                  <a:pt x="94" y="77"/>
                </a:cubicBezTo>
                <a:cubicBezTo>
                  <a:pt x="89" y="77"/>
                  <a:pt x="84" y="73"/>
                  <a:pt x="84" y="67"/>
                </a:cubicBezTo>
                <a:cubicBezTo>
                  <a:pt x="84" y="62"/>
                  <a:pt x="89" y="58"/>
                  <a:pt x="94" y="58"/>
                </a:cubicBezTo>
                <a:close/>
              </a:path>
            </a:pathLst>
          </a:custGeom>
          <a:solidFill>
            <a:srgbClr val="0078D7"/>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nvGrpSpPr>
          <p:cNvPr id="182" name="Group 181"/>
          <p:cNvGrpSpPr/>
          <p:nvPr/>
        </p:nvGrpSpPr>
        <p:grpSpPr>
          <a:xfrm>
            <a:off x="8875624" y="2088861"/>
            <a:ext cx="321898" cy="539769"/>
            <a:chOff x="8467725" y="2430463"/>
            <a:chExt cx="260350" cy="436562"/>
          </a:xfrm>
          <a:solidFill>
            <a:srgbClr val="0078D7"/>
          </a:solidFill>
        </p:grpSpPr>
        <p:sp>
          <p:nvSpPr>
            <p:cNvPr id="165" name="Oval 148"/>
            <p:cNvSpPr>
              <a:spLocks noChangeArrowheads="1"/>
            </p:cNvSpPr>
            <p:nvPr/>
          </p:nvSpPr>
          <p:spPr bwMode="auto">
            <a:xfrm>
              <a:off x="8569325" y="2714625"/>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6" name="Freeform 149"/>
            <p:cNvSpPr>
              <a:spLocks noEditPoints="1"/>
            </p:cNvSpPr>
            <p:nvPr/>
          </p:nvSpPr>
          <p:spPr bwMode="auto">
            <a:xfrm>
              <a:off x="8467725" y="2430463"/>
              <a:ext cx="260350" cy="436562"/>
            </a:xfrm>
            <a:custGeom>
              <a:avLst/>
              <a:gdLst>
                <a:gd name="T0" fmla="*/ 96 w 108"/>
                <a:gd name="T1" fmla="*/ 0 h 180"/>
                <a:gd name="T2" fmla="*/ 13 w 108"/>
                <a:gd name="T3" fmla="*/ 0 h 180"/>
                <a:gd name="T4" fmla="*/ 0 w 108"/>
                <a:gd name="T5" fmla="*/ 12 h 180"/>
                <a:gd name="T6" fmla="*/ 0 w 108"/>
                <a:gd name="T7" fmla="*/ 167 h 180"/>
                <a:gd name="T8" fmla="*/ 13 w 108"/>
                <a:gd name="T9" fmla="*/ 180 h 180"/>
                <a:gd name="T10" fmla="*/ 96 w 108"/>
                <a:gd name="T11" fmla="*/ 180 h 180"/>
                <a:gd name="T12" fmla="*/ 108 w 108"/>
                <a:gd name="T13" fmla="*/ 167 h 180"/>
                <a:gd name="T14" fmla="*/ 108 w 108"/>
                <a:gd name="T15" fmla="*/ 12 h 180"/>
                <a:gd name="T16" fmla="*/ 96 w 108"/>
                <a:gd name="T17" fmla="*/ 0 h 180"/>
                <a:gd name="T18" fmla="*/ 54 w 108"/>
                <a:gd name="T19" fmla="*/ 163 h 180"/>
                <a:gd name="T20" fmla="*/ 20 w 108"/>
                <a:gd name="T21" fmla="*/ 129 h 180"/>
                <a:gd name="T22" fmla="*/ 54 w 108"/>
                <a:gd name="T23" fmla="*/ 95 h 180"/>
                <a:gd name="T24" fmla="*/ 88 w 108"/>
                <a:gd name="T25" fmla="*/ 129 h 180"/>
                <a:gd name="T26" fmla="*/ 54 w 108"/>
                <a:gd name="T27" fmla="*/ 163 h 180"/>
                <a:gd name="T28" fmla="*/ 97 w 108"/>
                <a:gd name="T29" fmla="*/ 77 h 180"/>
                <a:gd name="T30" fmla="*/ 96 w 108"/>
                <a:gd name="T31" fmla="*/ 79 h 180"/>
                <a:gd name="T32" fmla="*/ 13 w 108"/>
                <a:gd name="T33" fmla="*/ 79 h 180"/>
                <a:gd name="T34" fmla="*/ 11 w 108"/>
                <a:gd name="T35" fmla="*/ 77 h 180"/>
                <a:gd name="T36" fmla="*/ 11 w 108"/>
                <a:gd name="T37" fmla="*/ 12 h 180"/>
                <a:gd name="T38" fmla="*/ 13 w 108"/>
                <a:gd name="T39" fmla="*/ 10 h 180"/>
                <a:gd name="T40" fmla="*/ 96 w 108"/>
                <a:gd name="T41" fmla="*/ 10 h 180"/>
                <a:gd name="T42" fmla="*/ 97 w 108"/>
                <a:gd name="T43" fmla="*/ 12 h 180"/>
                <a:gd name="T44" fmla="*/ 97 w 108"/>
                <a:gd name="T45" fmla="*/ 7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8" h="180">
                  <a:moveTo>
                    <a:pt x="96" y="0"/>
                  </a:moveTo>
                  <a:cubicBezTo>
                    <a:pt x="13" y="0"/>
                    <a:pt x="13" y="0"/>
                    <a:pt x="13" y="0"/>
                  </a:cubicBezTo>
                  <a:cubicBezTo>
                    <a:pt x="6" y="0"/>
                    <a:pt x="0" y="5"/>
                    <a:pt x="0" y="12"/>
                  </a:cubicBezTo>
                  <a:cubicBezTo>
                    <a:pt x="0" y="167"/>
                    <a:pt x="0" y="167"/>
                    <a:pt x="0" y="167"/>
                  </a:cubicBezTo>
                  <a:cubicBezTo>
                    <a:pt x="0" y="174"/>
                    <a:pt x="6" y="180"/>
                    <a:pt x="13" y="180"/>
                  </a:cubicBezTo>
                  <a:cubicBezTo>
                    <a:pt x="96" y="180"/>
                    <a:pt x="96" y="180"/>
                    <a:pt x="96" y="180"/>
                  </a:cubicBezTo>
                  <a:cubicBezTo>
                    <a:pt x="103" y="180"/>
                    <a:pt x="108" y="174"/>
                    <a:pt x="108" y="167"/>
                  </a:cubicBezTo>
                  <a:cubicBezTo>
                    <a:pt x="108" y="12"/>
                    <a:pt x="108" y="12"/>
                    <a:pt x="108" y="12"/>
                  </a:cubicBezTo>
                  <a:cubicBezTo>
                    <a:pt x="108" y="5"/>
                    <a:pt x="103" y="0"/>
                    <a:pt x="96" y="0"/>
                  </a:cubicBezTo>
                  <a:close/>
                  <a:moveTo>
                    <a:pt x="54" y="163"/>
                  </a:moveTo>
                  <a:cubicBezTo>
                    <a:pt x="35" y="163"/>
                    <a:pt x="20" y="148"/>
                    <a:pt x="20" y="129"/>
                  </a:cubicBezTo>
                  <a:cubicBezTo>
                    <a:pt x="20" y="110"/>
                    <a:pt x="35" y="95"/>
                    <a:pt x="54" y="95"/>
                  </a:cubicBezTo>
                  <a:cubicBezTo>
                    <a:pt x="73" y="95"/>
                    <a:pt x="88" y="110"/>
                    <a:pt x="88" y="129"/>
                  </a:cubicBezTo>
                  <a:cubicBezTo>
                    <a:pt x="88" y="148"/>
                    <a:pt x="73" y="163"/>
                    <a:pt x="54" y="163"/>
                  </a:cubicBezTo>
                  <a:close/>
                  <a:moveTo>
                    <a:pt x="97" y="77"/>
                  </a:moveTo>
                  <a:cubicBezTo>
                    <a:pt x="97" y="78"/>
                    <a:pt x="97" y="79"/>
                    <a:pt x="96" y="79"/>
                  </a:cubicBezTo>
                  <a:cubicBezTo>
                    <a:pt x="13" y="79"/>
                    <a:pt x="13" y="79"/>
                    <a:pt x="13" y="79"/>
                  </a:cubicBezTo>
                  <a:cubicBezTo>
                    <a:pt x="12" y="79"/>
                    <a:pt x="11" y="78"/>
                    <a:pt x="11" y="77"/>
                  </a:cubicBezTo>
                  <a:cubicBezTo>
                    <a:pt x="11" y="12"/>
                    <a:pt x="11" y="12"/>
                    <a:pt x="11" y="12"/>
                  </a:cubicBezTo>
                  <a:cubicBezTo>
                    <a:pt x="11" y="11"/>
                    <a:pt x="12" y="10"/>
                    <a:pt x="13" y="10"/>
                  </a:cubicBezTo>
                  <a:cubicBezTo>
                    <a:pt x="96" y="10"/>
                    <a:pt x="96" y="10"/>
                    <a:pt x="96" y="10"/>
                  </a:cubicBezTo>
                  <a:cubicBezTo>
                    <a:pt x="97" y="10"/>
                    <a:pt x="97" y="11"/>
                    <a:pt x="97" y="12"/>
                  </a:cubicBezTo>
                  <a:lnTo>
                    <a:pt x="97"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3" name="TextBox 12"/>
          <p:cNvSpPr txBox="1"/>
          <p:nvPr/>
        </p:nvSpPr>
        <p:spPr>
          <a:xfrm>
            <a:off x="3934912"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Oven</a:t>
            </a:r>
          </a:p>
        </p:txBody>
      </p:sp>
      <p:sp>
        <p:nvSpPr>
          <p:cNvPr id="21" name="TextBox 20"/>
          <p:cNvSpPr txBox="1"/>
          <p:nvPr/>
        </p:nvSpPr>
        <p:spPr>
          <a:xfrm>
            <a:off x="393491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Automobile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91" name="Group 190"/>
          <p:cNvGrpSpPr/>
          <p:nvPr/>
        </p:nvGrpSpPr>
        <p:grpSpPr>
          <a:xfrm>
            <a:off x="4117295" y="4413467"/>
            <a:ext cx="398448" cy="394521"/>
            <a:chOff x="4529138" y="4108450"/>
            <a:chExt cx="322263" cy="319087"/>
          </a:xfrm>
          <a:solidFill>
            <a:srgbClr val="0078D7"/>
          </a:solidFill>
        </p:grpSpPr>
        <p:sp>
          <p:nvSpPr>
            <p:cNvPr id="124" name="Freeform 107"/>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close/>
                  <a:moveTo>
                    <a:pt x="203" y="0"/>
                  </a:moveTo>
                  <a:lnTo>
                    <a:pt x="0" y="0"/>
                  </a:lnTo>
                  <a:lnTo>
                    <a:pt x="0" y="51"/>
                  </a:lnTo>
                  <a:lnTo>
                    <a:pt x="203" y="51"/>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5" name="Freeform 108"/>
            <p:cNvSpPr>
              <a:spLocks noEditPoints="1"/>
            </p:cNvSpPr>
            <p:nvPr/>
          </p:nvSpPr>
          <p:spPr bwMode="auto">
            <a:xfrm>
              <a:off x="4529138" y="4108450"/>
              <a:ext cx="322263" cy="80962"/>
            </a:xfrm>
            <a:custGeom>
              <a:avLst/>
              <a:gdLst>
                <a:gd name="T0" fmla="*/ 192 w 203"/>
                <a:gd name="T1" fmla="*/ 11 h 51"/>
                <a:gd name="T2" fmla="*/ 192 w 203"/>
                <a:gd name="T3" fmla="*/ 42 h 51"/>
                <a:gd name="T4" fmla="*/ 11 w 203"/>
                <a:gd name="T5" fmla="*/ 42 h 51"/>
                <a:gd name="T6" fmla="*/ 11 w 203"/>
                <a:gd name="T7" fmla="*/ 11 h 51"/>
                <a:gd name="T8" fmla="*/ 192 w 203"/>
                <a:gd name="T9" fmla="*/ 11 h 51"/>
                <a:gd name="T10" fmla="*/ 203 w 203"/>
                <a:gd name="T11" fmla="*/ 0 h 51"/>
                <a:gd name="T12" fmla="*/ 0 w 203"/>
                <a:gd name="T13" fmla="*/ 0 h 51"/>
                <a:gd name="T14" fmla="*/ 0 w 203"/>
                <a:gd name="T15" fmla="*/ 51 h 51"/>
                <a:gd name="T16" fmla="*/ 203 w 203"/>
                <a:gd name="T17" fmla="*/ 51 h 51"/>
                <a:gd name="T18" fmla="*/ 203 w 203"/>
                <a:gd name="T19" fmla="*/ 0 h 51"/>
                <a:gd name="T20" fmla="*/ 203 w 203"/>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51">
                  <a:moveTo>
                    <a:pt x="192" y="11"/>
                  </a:moveTo>
                  <a:lnTo>
                    <a:pt x="192" y="42"/>
                  </a:lnTo>
                  <a:lnTo>
                    <a:pt x="11" y="42"/>
                  </a:lnTo>
                  <a:lnTo>
                    <a:pt x="11" y="11"/>
                  </a:lnTo>
                  <a:lnTo>
                    <a:pt x="192" y="11"/>
                  </a:lnTo>
                  <a:moveTo>
                    <a:pt x="203" y="0"/>
                  </a:moveTo>
                  <a:lnTo>
                    <a:pt x="0" y="0"/>
                  </a:lnTo>
                  <a:lnTo>
                    <a:pt x="0" y="51"/>
                  </a:lnTo>
                  <a:lnTo>
                    <a:pt x="203" y="51"/>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6" name="Freeform 109"/>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close/>
                  <a:moveTo>
                    <a:pt x="203" y="0"/>
                  </a:moveTo>
                  <a:lnTo>
                    <a:pt x="0" y="0"/>
                  </a:lnTo>
                  <a:lnTo>
                    <a:pt x="0" y="199"/>
                  </a:lnTo>
                  <a:lnTo>
                    <a:pt x="203" y="199"/>
                  </a:lnTo>
                  <a:lnTo>
                    <a:pt x="203" y="0"/>
                  </a:lnTo>
                  <a:lnTo>
                    <a:pt x="2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7" name="Freeform 110"/>
            <p:cNvSpPr>
              <a:spLocks noEditPoints="1"/>
            </p:cNvSpPr>
            <p:nvPr/>
          </p:nvSpPr>
          <p:spPr bwMode="auto">
            <a:xfrm>
              <a:off x="4529138" y="4111625"/>
              <a:ext cx="322263" cy="315912"/>
            </a:xfrm>
            <a:custGeom>
              <a:avLst/>
              <a:gdLst>
                <a:gd name="T0" fmla="*/ 192 w 203"/>
                <a:gd name="T1" fmla="*/ 9 h 199"/>
                <a:gd name="T2" fmla="*/ 192 w 203"/>
                <a:gd name="T3" fmla="*/ 189 h 199"/>
                <a:gd name="T4" fmla="*/ 11 w 203"/>
                <a:gd name="T5" fmla="*/ 189 h 199"/>
                <a:gd name="T6" fmla="*/ 11 w 203"/>
                <a:gd name="T7" fmla="*/ 9 h 199"/>
                <a:gd name="T8" fmla="*/ 192 w 203"/>
                <a:gd name="T9" fmla="*/ 9 h 199"/>
                <a:gd name="T10" fmla="*/ 203 w 203"/>
                <a:gd name="T11" fmla="*/ 0 h 199"/>
                <a:gd name="T12" fmla="*/ 0 w 203"/>
                <a:gd name="T13" fmla="*/ 0 h 199"/>
                <a:gd name="T14" fmla="*/ 0 w 203"/>
                <a:gd name="T15" fmla="*/ 199 h 199"/>
                <a:gd name="T16" fmla="*/ 203 w 203"/>
                <a:gd name="T17" fmla="*/ 199 h 199"/>
                <a:gd name="T18" fmla="*/ 203 w 203"/>
                <a:gd name="T19" fmla="*/ 0 h 199"/>
                <a:gd name="T20" fmla="*/ 203 w 20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199">
                  <a:moveTo>
                    <a:pt x="192" y="9"/>
                  </a:moveTo>
                  <a:lnTo>
                    <a:pt x="192" y="189"/>
                  </a:lnTo>
                  <a:lnTo>
                    <a:pt x="11" y="189"/>
                  </a:lnTo>
                  <a:lnTo>
                    <a:pt x="11" y="9"/>
                  </a:lnTo>
                  <a:lnTo>
                    <a:pt x="192" y="9"/>
                  </a:lnTo>
                  <a:moveTo>
                    <a:pt x="203" y="0"/>
                  </a:moveTo>
                  <a:lnTo>
                    <a:pt x="0" y="0"/>
                  </a:lnTo>
                  <a:lnTo>
                    <a:pt x="0" y="199"/>
                  </a:lnTo>
                  <a:lnTo>
                    <a:pt x="203" y="199"/>
                  </a:lnTo>
                  <a:lnTo>
                    <a:pt x="203" y="0"/>
                  </a:lnTo>
                  <a:lnTo>
                    <a:pt x="203"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8" name="Oval 111"/>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9" name="Oval 112"/>
            <p:cNvSpPr>
              <a:spLocks noChangeArrowheads="1"/>
            </p:cNvSpPr>
            <p:nvPr/>
          </p:nvSpPr>
          <p:spPr bwMode="auto">
            <a:xfrm>
              <a:off x="4749800"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0" name="Oval 113"/>
            <p:cNvSpPr>
              <a:spLocks noChangeArrowheads="1"/>
            </p:cNvSpPr>
            <p:nvPr/>
          </p:nvSpPr>
          <p:spPr bwMode="auto">
            <a:xfrm>
              <a:off x="465931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1" name="Oval 114"/>
            <p:cNvSpPr>
              <a:spLocks noChangeArrowheads="1"/>
            </p:cNvSpPr>
            <p:nvPr/>
          </p:nvSpPr>
          <p:spPr bwMode="auto">
            <a:xfrm>
              <a:off x="47037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2" name="Oval 115"/>
            <p:cNvSpPr>
              <a:spLocks noChangeArrowheads="1"/>
            </p:cNvSpPr>
            <p:nvPr/>
          </p:nvSpPr>
          <p:spPr bwMode="auto">
            <a:xfrm>
              <a:off x="4606925"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3" name="Freeform 116"/>
            <p:cNvSpPr>
              <a:spLocks noEditPoints="1"/>
            </p:cNvSpPr>
            <p:nvPr/>
          </p:nvSpPr>
          <p:spPr bwMode="auto">
            <a:xfrm>
              <a:off x="4567238" y="4138613"/>
              <a:ext cx="23813" cy="23812"/>
            </a:xfrm>
            <a:custGeom>
              <a:avLst/>
              <a:gdLst>
                <a:gd name="T0" fmla="*/ 5 w 10"/>
                <a:gd name="T1" fmla="*/ 2 h 10"/>
                <a:gd name="T2" fmla="*/ 8 w 10"/>
                <a:gd name="T3" fmla="*/ 5 h 10"/>
                <a:gd name="T4" fmla="*/ 5 w 10"/>
                <a:gd name="T5" fmla="*/ 8 h 10"/>
                <a:gd name="T6" fmla="*/ 1 w 10"/>
                <a:gd name="T7" fmla="*/ 5 h 10"/>
                <a:gd name="T8" fmla="*/ 5 w 10"/>
                <a:gd name="T9" fmla="*/ 2 h 10"/>
                <a:gd name="T10" fmla="*/ 5 w 10"/>
                <a:gd name="T11" fmla="*/ 0 h 10"/>
                <a:gd name="T12" fmla="*/ 0 w 10"/>
                <a:gd name="T13" fmla="*/ 5 h 10"/>
                <a:gd name="T14" fmla="*/ 5 w 10"/>
                <a:gd name="T15" fmla="*/ 10 h 10"/>
                <a:gd name="T16" fmla="*/ 10 w 10"/>
                <a:gd name="T17" fmla="*/ 5 h 10"/>
                <a:gd name="T18" fmla="*/ 5 w 10"/>
                <a:gd name="T1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5" y="2"/>
                  </a:moveTo>
                  <a:cubicBezTo>
                    <a:pt x="6" y="2"/>
                    <a:pt x="8" y="3"/>
                    <a:pt x="8" y="5"/>
                  </a:cubicBezTo>
                  <a:cubicBezTo>
                    <a:pt x="8" y="7"/>
                    <a:pt x="6" y="8"/>
                    <a:pt x="5" y="8"/>
                  </a:cubicBezTo>
                  <a:cubicBezTo>
                    <a:pt x="3" y="8"/>
                    <a:pt x="1" y="7"/>
                    <a:pt x="1" y="5"/>
                  </a:cubicBezTo>
                  <a:cubicBezTo>
                    <a:pt x="1" y="3"/>
                    <a:pt x="3" y="2"/>
                    <a:pt x="5" y="2"/>
                  </a:cubicBezTo>
                  <a:moveTo>
                    <a:pt x="5" y="0"/>
                  </a:moveTo>
                  <a:cubicBezTo>
                    <a:pt x="2" y="0"/>
                    <a:pt x="0" y="2"/>
                    <a:pt x="0" y="5"/>
                  </a:cubicBezTo>
                  <a:cubicBezTo>
                    <a:pt x="0" y="8"/>
                    <a:pt x="2" y="10"/>
                    <a:pt x="5" y="10"/>
                  </a:cubicBezTo>
                  <a:cubicBezTo>
                    <a:pt x="7" y="10"/>
                    <a:pt x="10" y="8"/>
                    <a:pt x="10" y="5"/>
                  </a:cubicBezTo>
                  <a:cubicBezTo>
                    <a:pt x="10" y="2"/>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4" name="Oval 117"/>
            <p:cNvSpPr>
              <a:spLocks noChangeArrowheads="1"/>
            </p:cNvSpPr>
            <p:nvPr/>
          </p:nvSpPr>
          <p:spPr bwMode="auto">
            <a:xfrm>
              <a:off x="4792663" y="4138613"/>
              <a:ext cx="23813" cy="238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5" name="Freeform 118"/>
            <p:cNvSpPr>
              <a:spLocks noEditPoints="1"/>
            </p:cNvSpPr>
            <p:nvPr/>
          </p:nvSpPr>
          <p:spPr bwMode="auto">
            <a:xfrm>
              <a:off x="4567238" y="4181475"/>
              <a:ext cx="242888" cy="173037"/>
            </a:xfrm>
            <a:custGeom>
              <a:avLst/>
              <a:gdLst>
                <a:gd name="T0" fmla="*/ 153 w 153"/>
                <a:gd name="T1" fmla="*/ 109 h 109"/>
                <a:gd name="T2" fmla="*/ 0 w 153"/>
                <a:gd name="T3" fmla="*/ 109 h 109"/>
                <a:gd name="T4" fmla="*/ 0 w 153"/>
                <a:gd name="T5" fmla="*/ 0 h 109"/>
                <a:gd name="T6" fmla="*/ 153 w 153"/>
                <a:gd name="T7" fmla="*/ 0 h 109"/>
                <a:gd name="T8" fmla="*/ 153 w 153"/>
                <a:gd name="T9" fmla="*/ 109 h 109"/>
                <a:gd name="T10" fmla="*/ 11 w 153"/>
                <a:gd name="T11" fmla="*/ 99 h 109"/>
                <a:gd name="T12" fmla="*/ 143 w 153"/>
                <a:gd name="T13" fmla="*/ 99 h 109"/>
                <a:gd name="T14" fmla="*/ 143 w 153"/>
                <a:gd name="T15" fmla="*/ 11 h 109"/>
                <a:gd name="T16" fmla="*/ 11 w 153"/>
                <a:gd name="T17" fmla="*/ 11 h 109"/>
                <a:gd name="T18" fmla="*/ 11 w 153"/>
                <a:gd name="T19"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109">
                  <a:moveTo>
                    <a:pt x="153" y="109"/>
                  </a:moveTo>
                  <a:lnTo>
                    <a:pt x="0" y="109"/>
                  </a:lnTo>
                  <a:lnTo>
                    <a:pt x="0" y="0"/>
                  </a:lnTo>
                  <a:lnTo>
                    <a:pt x="153" y="0"/>
                  </a:lnTo>
                  <a:lnTo>
                    <a:pt x="153" y="109"/>
                  </a:lnTo>
                  <a:close/>
                  <a:moveTo>
                    <a:pt x="11" y="99"/>
                  </a:moveTo>
                  <a:lnTo>
                    <a:pt x="143" y="99"/>
                  </a:lnTo>
                  <a:lnTo>
                    <a:pt x="143" y="11"/>
                  </a:lnTo>
                  <a:lnTo>
                    <a:pt x="11" y="11"/>
                  </a:lnTo>
                  <a:lnTo>
                    <a:pt x="11"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6" name="Rectangle 119"/>
            <p:cNvSpPr>
              <a:spLocks noChangeArrowheads="1"/>
            </p:cNvSpPr>
            <p:nvPr/>
          </p:nvSpPr>
          <p:spPr bwMode="auto">
            <a:xfrm>
              <a:off x="4575175" y="4254500"/>
              <a:ext cx="230188"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37" name="Freeform 120"/>
            <p:cNvSpPr>
              <a:spLocks noEditPoints="1"/>
            </p:cNvSpPr>
            <p:nvPr/>
          </p:nvSpPr>
          <p:spPr bwMode="auto">
            <a:xfrm>
              <a:off x="4567238" y="4246563"/>
              <a:ext cx="244475" cy="44450"/>
            </a:xfrm>
            <a:custGeom>
              <a:avLst/>
              <a:gdLst>
                <a:gd name="T0" fmla="*/ 154 w 154"/>
                <a:gd name="T1" fmla="*/ 28 h 28"/>
                <a:gd name="T2" fmla="*/ 0 w 154"/>
                <a:gd name="T3" fmla="*/ 28 h 28"/>
                <a:gd name="T4" fmla="*/ 0 w 154"/>
                <a:gd name="T5" fmla="*/ 0 h 28"/>
                <a:gd name="T6" fmla="*/ 154 w 154"/>
                <a:gd name="T7" fmla="*/ 0 h 28"/>
                <a:gd name="T8" fmla="*/ 154 w 154"/>
                <a:gd name="T9" fmla="*/ 28 h 28"/>
                <a:gd name="T10" fmla="*/ 11 w 154"/>
                <a:gd name="T11" fmla="*/ 17 h 28"/>
                <a:gd name="T12" fmla="*/ 145 w 154"/>
                <a:gd name="T13" fmla="*/ 17 h 28"/>
                <a:gd name="T14" fmla="*/ 145 w 154"/>
                <a:gd name="T15" fmla="*/ 11 h 28"/>
                <a:gd name="T16" fmla="*/ 11 w 154"/>
                <a:gd name="T17" fmla="*/ 11 h 28"/>
                <a:gd name="T18" fmla="*/ 11 w 154"/>
                <a:gd name="T19"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28">
                  <a:moveTo>
                    <a:pt x="154" y="28"/>
                  </a:moveTo>
                  <a:lnTo>
                    <a:pt x="0" y="28"/>
                  </a:lnTo>
                  <a:lnTo>
                    <a:pt x="0" y="0"/>
                  </a:lnTo>
                  <a:lnTo>
                    <a:pt x="154" y="0"/>
                  </a:lnTo>
                  <a:lnTo>
                    <a:pt x="154" y="28"/>
                  </a:lnTo>
                  <a:close/>
                  <a:moveTo>
                    <a:pt x="11" y="17"/>
                  </a:moveTo>
                  <a:lnTo>
                    <a:pt x="145" y="17"/>
                  </a:lnTo>
                  <a:lnTo>
                    <a:pt x="145" y="11"/>
                  </a:lnTo>
                  <a:lnTo>
                    <a:pt x="11" y="11"/>
                  </a:lnTo>
                  <a:lnTo>
                    <a:pt x="11"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6" name="Group 185"/>
          <p:cNvGrpSpPr/>
          <p:nvPr/>
        </p:nvGrpSpPr>
        <p:grpSpPr>
          <a:xfrm>
            <a:off x="3865077" y="2289067"/>
            <a:ext cx="902886" cy="339563"/>
            <a:chOff x="4357688" y="2508250"/>
            <a:chExt cx="730250" cy="274637"/>
          </a:xfrm>
          <a:solidFill>
            <a:srgbClr val="0078D7"/>
          </a:solidFill>
        </p:grpSpPr>
        <p:sp>
          <p:nvSpPr>
            <p:cNvPr id="167" name="Freeform 150"/>
            <p:cNvSpPr>
              <a:spLocks noEditPoints="1"/>
            </p:cNvSpPr>
            <p:nvPr/>
          </p:nvSpPr>
          <p:spPr bwMode="auto">
            <a:xfrm>
              <a:off x="4413250"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4 w 46"/>
                <a:gd name="T13" fmla="*/ 23 h 46"/>
                <a:gd name="T14" fmla="*/ 23 w 46"/>
                <a:gd name="T15" fmla="*/ 13 h 46"/>
                <a:gd name="T16" fmla="*/ 33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1" y="0"/>
                    <a:pt x="0" y="10"/>
                    <a:pt x="0" y="23"/>
                  </a:cubicBezTo>
                  <a:cubicBezTo>
                    <a:pt x="0" y="36"/>
                    <a:pt x="11" y="46"/>
                    <a:pt x="23" y="46"/>
                  </a:cubicBezTo>
                  <a:cubicBezTo>
                    <a:pt x="36" y="46"/>
                    <a:pt x="46" y="36"/>
                    <a:pt x="46" y="23"/>
                  </a:cubicBezTo>
                  <a:cubicBezTo>
                    <a:pt x="46" y="10"/>
                    <a:pt x="36" y="0"/>
                    <a:pt x="23" y="0"/>
                  </a:cubicBezTo>
                  <a:close/>
                  <a:moveTo>
                    <a:pt x="23" y="33"/>
                  </a:moveTo>
                  <a:cubicBezTo>
                    <a:pt x="18" y="33"/>
                    <a:pt x="14" y="28"/>
                    <a:pt x="14" y="23"/>
                  </a:cubicBezTo>
                  <a:cubicBezTo>
                    <a:pt x="14" y="18"/>
                    <a:pt x="18" y="13"/>
                    <a:pt x="23" y="13"/>
                  </a:cubicBezTo>
                  <a:cubicBezTo>
                    <a:pt x="29" y="13"/>
                    <a:pt x="33" y="18"/>
                    <a:pt x="33" y="23"/>
                  </a:cubicBezTo>
                  <a:cubicBezTo>
                    <a:pt x="33" y="28"/>
                    <a:pt x="29"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8" name="Freeform 151"/>
            <p:cNvSpPr>
              <a:spLocks noEditPoints="1"/>
            </p:cNvSpPr>
            <p:nvPr/>
          </p:nvSpPr>
          <p:spPr bwMode="auto">
            <a:xfrm>
              <a:off x="4903788" y="2670175"/>
              <a:ext cx="111125" cy="112712"/>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33 h 46"/>
                <a:gd name="T12" fmla="*/ 13 w 46"/>
                <a:gd name="T13" fmla="*/ 23 h 46"/>
                <a:gd name="T14" fmla="*/ 23 w 46"/>
                <a:gd name="T15" fmla="*/ 13 h 46"/>
                <a:gd name="T16" fmla="*/ 32 w 46"/>
                <a:gd name="T17" fmla="*/ 23 h 46"/>
                <a:gd name="T18" fmla="*/ 23 w 46"/>
                <a:gd name="T19"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5" y="46"/>
                    <a:pt x="46" y="36"/>
                    <a:pt x="46" y="23"/>
                  </a:cubicBezTo>
                  <a:cubicBezTo>
                    <a:pt x="46" y="10"/>
                    <a:pt x="35" y="0"/>
                    <a:pt x="23" y="0"/>
                  </a:cubicBezTo>
                  <a:close/>
                  <a:moveTo>
                    <a:pt x="23" y="33"/>
                  </a:moveTo>
                  <a:cubicBezTo>
                    <a:pt x="17" y="33"/>
                    <a:pt x="13" y="28"/>
                    <a:pt x="13" y="23"/>
                  </a:cubicBezTo>
                  <a:cubicBezTo>
                    <a:pt x="13" y="18"/>
                    <a:pt x="17" y="13"/>
                    <a:pt x="23" y="13"/>
                  </a:cubicBezTo>
                  <a:cubicBezTo>
                    <a:pt x="28" y="13"/>
                    <a:pt x="32" y="18"/>
                    <a:pt x="32" y="23"/>
                  </a:cubicBezTo>
                  <a:cubicBezTo>
                    <a:pt x="32" y="28"/>
                    <a:pt x="28" y="33"/>
                    <a:pt x="23"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69" name="Freeform 152"/>
            <p:cNvSpPr>
              <a:spLocks noEditPoints="1"/>
            </p:cNvSpPr>
            <p:nvPr/>
          </p:nvSpPr>
          <p:spPr bwMode="auto">
            <a:xfrm>
              <a:off x="4357688" y="2508250"/>
              <a:ext cx="730250" cy="234950"/>
            </a:xfrm>
            <a:custGeom>
              <a:avLst/>
              <a:gdLst>
                <a:gd name="T0" fmla="*/ 236 w 302"/>
                <a:gd name="T1" fmla="*/ 34 h 97"/>
                <a:gd name="T2" fmla="*/ 161 w 302"/>
                <a:gd name="T3" fmla="*/ 4 h 97"/>
                <a:gd name="T4" fmla="*/ 75 w 302"/>
                <a:gd name="T5" fmla="*/ 7 h 97"/>
                <a:gd name="T6" fmla="*/ 40 w 302"/>
                <a:gd name="T7" fmla="*/ 24 h 97"/>
                <a:gd name="T8" fmla="*/ 6 w 302"/>
                <a:gd name="T9" fmla="*/ 41 h 97"/>
                <a:gd name="T10" fmla="*/ 0 w 302"/>
                <a:gd name="T11" fmla="*/ 73 h 97"/>
                <a:gd name="T12" fmla="*/ 2 w 302"/>
                <a:gd name="T13" fmla="*/ 97 h 97"/>
                <a:gd name="T14" fmla="*/ 18 w 302"/>
                <a:gd name="T15" fmla="*/ 97 h 97"/>
                <a:gd name="T16" fmla="*/ 18 w 302"/>
                <a:gd name="T17" fmla="*/ 90 h 97"/>
                <a:gd name="T18" fmla="*/ 46 w 302"/>
                <a:gd name="T19" fmla="*/ 62 h 97"/>
                <a:gd name="T20" fmla="*/ 74 w 302"/>
                <a:gd name="T21" fmla="*/ 90 h 97"/>
                <a:gd name="T22" fmla="*/ 75 w 302"/>
                <a:gd name="T23" fmla="*/ 97 h 97"/>
                <a:gd name="T24" fmla="*/ 221 w 302"/>
                <a:gd name="T25" fmla="*/ 97 h 97"/>
                <a:gd name="T26" fmla="*/ 221 w 302"/>
                <a:gd name="T27" fmla="*/ 88 h 97"/>
                <a:gd name="T28" fmla="*/ 248 w 302"/>
                <a:gd name="T29" fmla="*/ 61 h 97"/>
                <a:gd name="T30" fmla="*/ 276 w 302"/>
                <a:gd name="T31" fmla="*/ 88 h 97"/>
                <a:gd name="T32" fmla="*/ 277 w 302"/>
                <a:gd name="T33" fmla="*/ 96 h 97"/>
                <a:gd name="T34" fmla="*/ 300 w 302"/>
                <a:gd name="T35" fmla="*/ 95 h 97"/>
                <a:gd name="T36" fmla="*/ 292 w 302"/>
                <a:gd name="T37" fmla="*/ 55 h 97"/>
                <a:gd name="T38" fmla="*/ 236 w 302"/>
                <a:gd name="T39" fmla="*/ 34 h 97"/>
                <a:gd name="T40" fmla="*/ 78 w 302"/>
                <a:gd name="T41" fmla="*/ 38 h 97"/>
                <a:gd name="T42" fmla="*/ 93 w 302"/>
                <a:gd name="T43" fmla="*/ 17 h 97"/>
                <a:gd name="T44" fmla="*/ 130 w 302"/>
                <a:gd name="T45" fmla="*/ 13 h 97"/>
                <a:gd name="T46" fmla="*/ 131 w 302"/>
                <a:gd name="T47" fmla="*/ 42 h 97"/>
                <a:gd name="T48" fmla="*/ 78 w 302"/>
                <a:gd name="T49" fmla="*/ 38 h 97"/>
                <a:gd name="T50" fmla="*/ 216 w 302"/>
                <a:gd name="T51" fmla="*/ 45 h 97"/>
                <a:gd name="T52" fmla="*/ 141 w 302"/>
                <a:gd name="T53" fmla="*/ 42 h 97"/>
                <a:gd name="T54" fmla="*/ 139 w 302"/>
                <a:gd name="T55" fmla="*/ 13 h 97"/>
                <a:gd name="T56" fmla="*/ 216 w 302"/>
                <a:gd name="T57" fmla="*/ 37 h 97"/>
                <a:gd name="T58" fmla="*/ 216 w 302"/>
                <a:gd name="T59" fmla="*/ 4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2" h="97">
                  <a:moveTo>
                    <a:pt x="236" y="34"/>
                  </a:moveTo>
                  <a:cubicBezTo>
                    <a:pt x="236" y="34"/>
                    <a:pt x="179" y="8"/>
                    <a:pt x="161" y="4"/>
                  </a:cubicBezTo>
                  <a:cubicBezTo>
                    <a:pt x="143" y="0"/>
                    <a:pt x="81" y="4"/>
                    <a:pt x="75" y="7"/>
                  </a:cubicBezTo>
                  <a:cubicBezTo>
                    <a:pt x="40" y="24"/>
                    <a:pt x="40" y="24"/>
                    <a:pt x="40" y="24"/>
                  </a:cubicBezTo>
                  <a:cubicBezTo>
                    <a:pt x="6" y="41"/>
                    <a:pt x="6" y="41"/>
                    <a:pt x="6" y="41"/>
                  </a:cubicBezTo>
                  <a:cubicBezTo>
                    <a:pt x="0" y="73"/>
                    <a:pt x="0" y="73"/>
                    <a:pt x="0" y="73"/>
                  </a:cubicBezTo>
                  <a:cubicBezTo>
                    <a:pt x="0" y="73"/>
                    <a:pt x="0" y="92"/>
                    <a:pt x="2" y="97"/>
                  </a:cubicBezTo>
                  <a:cubicBezTo>
                    <a:pt x="18" y="97"/>
                    <a:pt x="18" y="97"/>
                    <a:pt x="18" y="97"/>
                  </a:cubicBezTo>
                  <a:cubicBezTo>
                    <a:pt x="18" y="90"/>
                    <a:pt x="18" y="90"/>
                    <a:pt x="18" y="90"/>
                  </a:cubicBezTo>
                  <a:cubicBezTo>
                    <a:pt x="18" y="75"/>
                    <a:pt x="31" y="62"/>
                    <a:pt x="46" y="62"/>
                  </a:cubicBezTo>
                  <a:cubicBezTo>
                    <a:pt x="62" y="62"/>
                    <a:pt x="74" y="75"/>
                    <a:pt x="74" y="90"/>
                  </a:cubicBezTo>
                  <a:cubicBezTo>
                    <a:pt x="75" y="97"/>
                    <a:pt x="75" y="97"/>
                    <a:pt x="75" y="97"/>
                  </a:cubicBezTo>
                  <a:cubicBezTo>
                    <a:pt x="221" y="97"/>
                    <a:pt x="221" y="97"/>
                    <a:pt x="221" y="97"/>
                  </a:cubicBezTo>
                  <a:cubicBezTo>
                    <a:pt x="221" y="88"/>
                    <a:pt x="221" y="88"/>
                    <a:pt x="221" y="88"/>
                  </a:cubicBezTo>
                  <a:cubicBezTo>
                    <a:pt x="221" y="73"/>
                    <a:pt x="232" y="61"/>
                    <a:pt x="248" y="61"/>
                  </a:cubicBezTo>
                  <a:cubicBezTo>
                    <a:pt x="263" y="61"/>
                    <a:pt x="276" y="73"/>
                    <a:pt x="276" y="88"/>
                  </a:cubicBezTo>
                  <a:cubicBezTo>
                    <a:pt x="277" y="96"/>
                    <a:pt x="277" y="96"/>
                    <a:pt x="277" y="96"/>
                  </a:cubicBezTo>
                  <a:cubicBezTo>
                    <a:pt x="277" y="96"/>
                    <a:pt x="295" y="97"/>
                    <a:pt x="300" y="95"/>
                  </a:cubicBezTo>
                  <a:cubicBezTo>
                    <a:pt x="300" y="95"/>
                    <a:pt x="302" y="65"/>
                    <a:pt x="292" y="55"/>
                  </a:cubicBezTo>
                  <a:cubicBezTo>
                    <a:pt x="282" y="46"/>
                    <a:pt x="263" y="40"/>
                    <a:pt x="236" y="34"/>
                  </a:cubicBezTo>
                  <a:close/>
                  <a:moveTo>
                    <a:pt x="78" y="38"/>
                  </a:moveTo>
                  <a:cubicBezTo>
                    <a:pt x="78" y="38"/>
                    <a:pt x="85" y="23"/>
                    <a:pt x="93" y="17"/>
                  </a:cubicBezTo>
                  <a:cubicBezTo>
                    <a:pt x="99" y="13"/>
                    <a:pt x="130" y="13"/>
                    <a:pt x="130" y="13"/>
                  </a:cubicBezTo>
                  <a:cubicBezTo>
                    <a:pt x="131" y="42"/>
                    <a:pt x="131" y="42"/>
                    <a:pt x="131" y="42"/>
                  </a:cubicBezTo>
                  <a:lnTo>
                    <a:pt x="78" y="38"/>
                  </a:lnTo>
                  <a:close/>
                  <a:moveTo>
                    <a:pt x="216" y="45"/>
                  </a:moveTo>
                  <a:cubicBezTo>
                    <a:pt x="141" y="42"/>
                    <a:pt x="141" y="42"/>
                    <a:pt x="141" y="42"/>
                  </a:cubicBezTo>
                  <a:cubicBezTo>
                    <a:pt x="139" y="13"/>
                    <a:pt x="139" y="13"/>
                    <a:pt x="139" y="13"/>
                  </a:cubicBezTo>
                  <a:cubicBezTo>
                    <a:pt x="167" y="12"/>
                    <a:pt x="198" y="26"/>
                    <a:pt x="216" y="37"/>
                  </a:cubicBezTo>
                  <a:cubicBezTo>
                    <a:pt x="235" y="48"/>
                    <a:pt x="216" y="45"/>
                    <a:pt x="21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2" name="TextBox 11"/>
          <p:cNvSpPr txBox="1"/>
          <p:nvPr/>
        </p:nvSpPr>
        <p:spPr>
          <a:xfrm>
            <a:off x="2709074"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Smart scale</a:t>
            </a:r>
          </a:p>
        </p:txBody>
      </p:sp>
      <p:sp>
        <p:nvSpPr>
          <p:cNvPr id="20" name="TextBox 19"/>
          <p:cNvSpPr txBox="1"/>
          <p:nvPr/>
        </p:nvSpPr>
        <p:spPr>
          <a:xfrm>
            <a:off x="2709074"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Refrigerator</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90" name="Group 189"/>
          <p:cNvGrpSpPr/>
          <p:nvPr/>
        </p:nvGrpSpPr>
        <p:grpSpPr>
          <a:xfrm>
            <a:off x="2856127" y="4329066"/>
            <a:ext cx="469109" cy="478923"/>
            <a:chOff x="3522663" y="4075113"/>
            <a:chExt cx="379413" cy="387350"/>
          </a:xfrm>
          <a:solidFill>
            <a:srgbClr val="0078D7"/>
          </a:solidFill>
        </p:grpSpPr>
        <p:sp>
          <p:nvSpPr>
            <p:cNvPr id="114" name="Freeform 97"/>
            <p:cNvSpPr>
              <a:spLocks noEditPoints="1"/>
            </p:cNvSpPr>
            <p:nvPr/>
          </p:nvSpPr>
          <p:spPr bwMode="auto">
            <a:xfrm>
              <a:off x="3522663" y="4075113"/>
              <a:ext cx="379413" cy="387350"/>
            </a:xfrm>
            <a:custGeom>
              <a:avLst/>
              <a:gdLst>
                <a:gd name="T0" fmla="*/ 146 w 157"/>
                <a:gd name="T1" fmla="*/ 0 h 160"/>
                <a:gd name="T2" fmla="*/ 11 w 157"/>
                <a:gd name="T3" fmla="*/ 0 h 160"/>
                <a:gd name="T4" fmla="*/ 0 w 157"/>
                <a:gd name="T5" fmla="*/ 11 h 160"/>
                <a:gd name="T6" fmla="*/ 0 w 157"/>
                <a:gd name="T7" fmla="*/ 149 h 160"/>
                <a:gd name="T8" fmla="*/ 11 w 157"/>
                <a:gd name="T9" fmla="*/ 160 h 160"/>
                <a:gd name="T10" fmla="*/ 146 w 157"/>
                <a:gd name="T11" fmla="*/ 160 h 160"/>
                <a:gd name="T12" fmla="*/ 157 w 157"/>
                <a:gd name="T13" fmla="*/ 149 h 160"/>
                <a:gd name="T14" fmla="*/ 157 w 157"/>
                <a:gd name="T15" fmla="*/ 11 h 160"/>
                <a:gd name="T16" fmla="*/ 146 w 157"/>
                <a:gd name="T17" fmla="*/ 0 h 160"/>
                <a:gd name="T18" fmla="*/ 155 w 157"/>
                <a:gd name="T19" fmla="*/ 149 h 160"/>
                <a:gd name="T20" fmla="*/ 146 w 157"/>
                <a:gd name="T21" fmla="*/ 158 h 160"/>
                <a:gd name="T22" fmla="*/ 11 w 157"/>
                <a:gd name="T23" fmla="*/ 158 h 160"/>
                <a:gd name="T24" fmla="*/ 2 w 157"/>
                <a:gd name="T25" fmla="*/ 149 h 160"/>
                <a:gd name="T26" fmla="*/ 2 w 157"/>
                <a:gd name="T27" fmla="*/ 11 h 160"/>
                <a:gd name="T28" fmla="*/ 11 w 157"/>
                <a:gd name="T29" fmla="*/ 1 h 160"/>
                <a:gd name="T30" fmla="*/ 146 w 157"/>
                <a:gd name="T31" fmla="*/ 1 h 160"/>
                <a:gd name="T32" fmla="*/ 155 w 157"/>
                <a:gd name="T33" fmla="*/ 11 h 160"/>
                <a:gd name="T34" fmla="*/ 155 w 157"/>
                <a:gd name="T35" fmla="*/ 14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7" h="160">
                  <a:moveTo>
                    <a:pt x="146" y="0"/>
                  </a:moveTo>
                  <a:cubicBezTo>
                    <a:pt x="11" y="0"/>
                    <a:pt x="11" y="0"/>
                    <a:pt x="11" y="0"/>
                  </a:cubicBezTo>
                  <a:cubicBezTo>
                    <a:pt x="5" y="0"/>
                    <a:pt x="0" y="5"/>
                    <a:pt x="0" y="11"/>
                  </a:cubicBezTo>
                  <a:cubicBezTo>
                    <a:pt x="0" y="149"/>
                    <a:pt x="0" y="149"/>
                    <a:pt x="0" y="149"/>
                  </a:cubicBezTo>
                  <a:cubicBezTo>
                    <a:pt x="0" y="155"/>
                    <a:pt x="5" y="160"/>
                    <a:pt x="11" y="160"/>
                  </a:cubicBezTo>
                  <a:cubicBezTo>
                    <a:pt x="146" y="160"/>
                    <a:pt x="146" y="160"/>
                    <a:pt x="146" y="160"/>
                  </a:cubicBezTo>
                  <a:cubicBezTo>
                    <a:pt x="152" y="160"/>
                    <a:pt x="157" y="155"/>
                    <a:pt x="157" y="149"/>
                  </a:cubicBezTo>
                  <a:cubicBezTo>
                    <a:pt x="157" y="11"/>
                    <a:pt x="157" y="11"/>
                    <a:pt x="157" y="11"/>
                  </a:cubicBezTo>
                  <a:cubicBezTo>
                    <a:pt x="157" y="5"/>
                    <a:pt x="152" y="0"/>
                    <a:pt x="146" y="0"/>
                  </a:cubicBezTo>
                  <a:close/>
                  <a:moveTo>
                    <a:pt x="155" y="149"/>
                  </a:moveTo>
                  <a:cubicBezTo>
                    <a:pt x="155" y="154"/>
                    <a:pt x="151" y="158"/>
                    <a:pt x="146" y="158"/>
                  </a:cubicBezTo>
                  <a:cubicBezTo>
                    <a:pt x="11" y="158"/>
                    <a:pt x="11" y="158"/>
                    <a:pt x="11" y="158"/>
                  </a:cubicBezTo>
                  <a:cubicBezTo>
                    <a:pt x="6" y="158"/>
                    <a:pt x="2" y="154"/>
                    <a:pt x="2" y="149"/>
                  </a:cubicBezTo>
                  <a:cubicBezTo>
                    <a:pt x="2" y="11"/>
                    <a:pt x="2" y="11"/>
                    <a:pt x="2" y="11"/>
                  </a:cubicBezTo>
                  <a:cubicBezTo>
                    <a:pt x="2" y="6"/>
                    <a:pt x="6" y="1"/>
                    <a:pt x="11" y="1"/>
                  </a:cubicBezTo>
                  <a:cubicBezTo>
                    <a:pt x="146" y="1"/>
                    <a:pt x="146" y="1"/>
                    <a:pt x="146" y="1"/>
                  </a:cubicBezTo>
                  <a:cubicBezTo>
                    <a:pt x="151" y="1"/>
                    <a:pt x="155" y="6"/>
                    <a:pt x="155" y="11"/>
                  </a:cubicBezTo>
                  <a:lnTo>
                    <a:pt x="155"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5" name="Freeform 98"/>
            <p:cNvSpPr>
              <a:spLocks/>
            </p:cNvSpPr>
            <p:nvPr/>
          </p:nvSpPr>
          <p:spPr bwMode="auto">
            <a:xfrm>
              <a:off x="3541713" y="4094163"/>
              <a:ext cx="341313" cy="352425"/>
            </a:xfrm>
            <a:custGeom>
              <a:avLst/>
              <a:gdLst>
                <a:gd name="T0" fmla="*/ 130 w 141"/>
                <a:gd name="T1" fmla="*/ 0 h 145"/>
                <a:gd name="T2" fmla="*/ 84 w 141"/>
                <a:gd name="T3" fmla="*/ 0 h 145"/>
                <a:gd name="T4" fmla="*/ 84 w 141"/>
                <a:gd name="T5" fmla="*/ 13 h 145"/>
                <a:gd name="T6" fmla="*/ 100 w 141"/>
                <a:gd name="T7" fmla="*/ 39 h 145"/>
                <a:gd name="T8" fmla="*/ 70 w 141"/>
                <a:gd name="T9" fmla="*/ 68 h 145"/>
                <a:gd name="T10" fmla="*/ 41 w 141"/>
                <a:gd name="T11" fmla="*/ 39 h 145"/>
                <a:gd name="T12" fmla="*/ 57 w 141"/>
                <a:gd name="T13" fmla="*/ 13 h 145"/>
                <a:gd name="T14" fmla="*/ 57 w 141"/>
                <a:gd name="T15" fmla="*/ 0 h 145"/>
                <a:gd name="T16" fmla="*/ 10 w 141"/>
                <a:gd name="T17" fmla="*/ 0 h 145"/>
                <a:gd name="T18" fmla="*/ 0 w 141"/>
                <a:gd name="T19" fmla="*/ 11 h 145"/>
                <a:gd name="T20" fmla="*/ 0 w 141"/>
                <a:gd name="T21" fmla="*/ 135 h 145"/>
                <a:gd name="T22" fmla="*/ 10 w 141"/>
                <a:gd name="T23" fmla="*/ 145 h 145"/>
                <a:gd name="T24" fmla="*/ 130 w 141"/>
                <a:gd name="T25" fmla="*/ 145 h 145"/>
                <a:gd name="T26" fmla="*/ 141 w 141"/>
                <a:gd name="T27" fmla="*/ 135 h 145"/>
                <a:gd name="T28" fmla="*/ 141 w 141"/>
                <a:gd name="T29" fmla="*/ 11 h 145"/>
                <a:gd name="T30" fmla="*/ 130 w 141"/>
                <a:gd name="T3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1" h="145">
                  <a:moveTo>
                    <a:pt x="130" y="0"/>
                  </a:moveTo>
                  <a:cubicBezTo>
                    <a:pt x="84" y="0"/>
                    <a:pt x="84" y="0"/>
                    <a:pt x="84" y="0"/>
                  </a:cubicBezTo>
                  <a:cubicBezTo>
                    <a:pt x="84" y="13"/>
                    <a:pt x="84" y="13"/>
                    <a:pt x="84" y="13"/>
                  </a:cubicBezTo>
                  <a:cubicBezTo>
                    <a:pt x="94" y="18"/>
                    <a:pt x="100" y="28"/>
                    <a:pt x="100" y="39"/>
                  </a:cubicBezTo>
                  <a:cubicBezTo>
                    <a:pt x="100" y="55"/>
                    <a:pt x="87" y="68"/>
                    <a:pt x="70" y="68"/>
                  </a:cubicBezTo>
                  <a:cubicBezTo>
                    <a:pt x="54" y="68"/>
                    <a:pt x="41" y="55"/>
                    <a:pt x="41" y="39"/>
                  </a:cubicBezTo>
                  <a:cubicBezTo>
                    <a:pt x="41" y="28"/>
                    <a:pt x="47" y="18"/>
                    <a:pt x="57" y="13"/>
                  </a:cubicBezTo>
                  <a:cubicBezTo>
                    <a:pt x="57" y="0"/>
                    <a:pt x="57" y="0"/>
                    <a:pt x="57" y="0"/>
                  </a:cubicBezTo>
                  <a:cubicBezTo>
                    <a:pt x="10" y="0"/>
                    <a:pt x="10" y="0"/>
                    <a:pt x="10" y="0"/>
                  </a:cubicBezTo>
                  <a:cubicBezTo>
                    <a:pt x="5" y="0"/>
                    <a:pt x="0" y="5"/>
                    <a:pt x="0" y="11"/>
                  </a:cubicBezTo>
                  <a:cubicBezTo>
                    <a:pt x="0" y="135"/>
                    <a:pt x="0" y="135"/>
                    <a:pt x="0" y="135"/>
                  </a:cubicBezTo>
                  <a:cubicBezTo>
                    <a:pt x="0" y="140"/>
                    <a:pt x="5" y="145"/>
                    <a:pt x="10" y="145"/>
                  </a:cubicBezTo>
                  <a:cubicBezTo>
                    <a:pt x="130" y="145"/>
                    <a:pt x="130" y="145"/>
                    <a:pt x="130" y="145"/>
                  </a:cubicBezTo>
                  <a:cubicBezTo>
                    <a:pt x="136" y="145"/>
                    <a:pt x="141" y="140"/>
                    <a:pt x="141" y="135"/>
                  </a:cubicBezTo>
                  <a:cubicBezTo>
                    <a:pt x="141" y="11"/>
                    <a:pt x="141" y="11"/>
                    <a:pt x="141" y="11"/>
                  </a:cubicBezTo>
                  <a:cubicBezTo>
                    <a:pt x="141" y="5"/>
                    <a:pt x="136" y="0"/>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6" name="Freeform 99"/>
            <p:cNvSpPr>
              <a:spLocks/>
            </p:cNvSpPr>
            <p:nvPr/>
          </p:nvSpPr>
          <p:spPr bwMode="auto">
            <a:xfrm>
              <a:off x="3702050" y="4176713"/>
              <a:ext cx="20638" cy="73025"/>
            </a:xfrm>
            <a:custGeom>
              <a:avLst/>
              <a:gdLst>
                <a:gd name="T0" fmla="*/ 3 w 9"/>
                <a:gd name="T1" fmla="*/ 10 h 30"/>
                <a:gd name="T2" fmla="*/ 3 w 9"/>
                <a:gd name="T3" fmla="*/ 30 h 30"/>
                <a:gd name="T4" fmla="*/ 6 w 9"/>
                <a:gd name="T5" fmla="*/ 30 h 30"/>
                <a:gd name="T6" fmla="*/ 6 w 9"/>
                <a:gd name="T7" fmla="*/ 10 h 30"/>
                <a:gd name="T8" fmla="*/ 9 w 9"/>
                <a:gd name="T9" fmla="*/ 5 h 30"/>
                <a:gd name="T10" fmla="*/ 4 w 9"/>
                <a:gd name="T11" fmla="*/ 0 h 30"/>
                <a:gd name="T12" fmla="*/ 0 w 9"/>
                <a:gd name="T13" fmla="*/ 5 h 30"/>
                <a:gd name="T14" fmla="*/ 3 w 9"/>
                <a:gd name="T15" fmla="*/ 1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0">
                  <a:moveTo>
                    <a:pt x="3" y="10"/>
                  </a:moveTo>
                  <a:cubicBezTo>
                    <a:pt x="3" y="30"/>
                    <a:pt x="3" y="30"/>
                    <a:pt x="3" y="30"/>
                  </a:cubicBezTo>
                  <a:cubicBezTo>
                    <a:pt x="6" y="30"/>
                    <a:pt x="6" y="30"/>
                    <a:pt x="6" y="30"/>
                  </a:cubicBezTo>
                  <a:cubicBezTo>
                    <a:pt x="6" y="10"/>
                    <a:pt x="6" y="10"/>
                    <a:pt x="6" y="10"/>
                  </a:cubicBezTo>
                  <a:cubicBezTo>
                    <a:pt x="8" y="9"/>
                    <a:pt x="9" y="7"/>
                    <a:pt x="9" y="5"/>
                  </a:cubicBezTo>
                  <a:cubicBezTo>
                    <a:pt x="9" y="2"/>
                    <a:pt x="7" y="0"/>
                    <a:pt x="4" y="0"/>
                  </a:cubicBezTo>
                  <a:cubicBezTo>
                    <a:pt x="2" y="0"/>
                    <a:pt x="0" y="2"/>
                    <a:pt x="0" y="5"/>
                  </a:cubicBezTo>
                  <a:cubicBezTo>
                    <a:pt x="0" y="7"/>
                    <a:pt x="1"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7" name="Freeform 100"/>
            <p:cNvSpPr>
              <a:spLocks/>
            </p:cNvSpPr>
            <p:nvPr/>
          </p:nvSpPr>
          <p:spPr bwMode="auto">
            <a:xfrm>
              <a:off x="3754438" y="4189413"/>
              <a:ext cx="22225" cy="4762"/>
            </a:xfrm>
            <a:custGeom>
              <a:avLst/>
              <a:gdLst>
                <a:gd name="T0" fmla="*/ 0 w 9"/>
                <a:gd name="T1" fmla="*/ 1 h 2"/>
                <a:gd name="T2" fmla="*/ 1 w 9"/>
                <a:gd name="T3" fmla="*/ 2 h 2"/>
                <a:gd name="T4" fmla="*/ 8 w 9"/>
                <a:gd name="T5" fmla="*/ 2 h 2"/>
                <a:gd name="T6" fmla="*/ 9 w 9"/>
                <a:gd name="T7" fmla="*/ 1 h 2"/>
                <a:gd name="T8" fmla="*/ 8 w 9"/>
                <a:gd name="T9" fmla="*/ 0 h 2"/>
                <a:gd name="T10" fmla="*/ 1 w 9"/>
                <a:gd name="T11" fmla="*/ 0 h 2"/>
                <a:gd name="T12" fmla="*/ 0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0" y="1"/>
                  </a:moveTo>
                  <a:cubicBezTo>
                    <a:pt x="0" y="1"/>
                    <a:pt x="1" y="2"/>
                    <a:pt x="1" y="2"/>
                  </a:cubicBezTo>
                  <a:cubicBezTo>
                    <a:pt x="8" y="2"/>
                    <a:pt x="8" y="2"/>
                    <a:pt x="8" y="2"/>
                  </a:cubicBezTo>
                  <a:cubicBezTo>
                    <a:pt x="8" y="2"/>
                    <a:pt x="9" y="1"/>
                    <a:pt x="9" y="1"/>
                  </a:cubicBezTo>
                  <a:cubicBezTo>
                    <a:pt x="9" y="0"/>
                    <a:pt x="8" y="0"/>
                    <a:pt x="8" y="0"/>
                  </a:cubicBezTo>
                  <a:cubicBezTo>
                    <a:pt x="1" y="0"/>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8" name="Freeform 101"/>
            <p:cNvSpPr>
              <a:spLocks/>
            </p:cNvSpPr>
            <p:nvPr/>
          </p:nvSpPr>
          <p:spPr bwMode="auto">
            <a:xfrm>
              <a:off x="3648075" y="4189413"/>
              <a:ext cx="22225" cy="4762"/>
            </a:xfrm>
            <a:custGeom>
              <a:avLst/>
              <a:gdLst>
                <a:gd name="T0" fmla="*/ 9 w 9"/>
                <a:gd name="T1" fmla="*/ 1 h 2"/>
                <a:gd name="T2" fmla="*/ 8 w 9"/>
                <a:gd name="T3" fmla="*/ 0 h 2"/>
                <a:gd name="T4" fmla="*/ 1 w 9"/>
                <a:gd name="T5" fmla="*/ 0 h 2"/>
                <a:gd name="T6" fmla="*/ 0 w 9"/>
                <a:gd name="T7" fmla="*/ 1 h 2"/>
                <a:gd name="T8" fmla="*/ 1 w 9"/>
                <a:gd name="T9" fmla="*/ 2 h 2"/>
                <a:gd name="T10" fmla="*/ 8 w 9"/>
                <a:gd name="T11" fmla="*/ 2 h 2"/>
                <a:gd name="T12" fmla="*/ 9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9" y="1"/>
                  </a:moveTo>
                  <a:cubicBezTo>
                    <a:pt x="9" y="0"/>
                    <a:pt x="8" y="0"/>
                    <a:pt x="8" y="0"/>
                  </a:cubicBezTo>
                  <a:cubicBezTo>
                    <a:pt x="1" y="0"/>
                    <a:pt x="1" y="0"/>
                    <a:pt x="1" y="0"/>
                  </a:cubicBezTo>
                  <a:cubicBezTo>
                    <a:pt x="1" y="0"/>
                    <a:pt x="0" y="0"/>
                    <a:pt x="0" y="1"/>
                  </a:cubicBezTo>
                  <a:cubicBezTo>
                    <a:pt x="0" y="1"/>
                    <a:pt x="1" y="2"/>
                    <a:pt x="1" y="2"/>
                  </a:cubicBezTo>
                  <a:cubicBezTo>
                    <a:pt x="8" y="2"/>
                    <a:pt x="8" y="2"/>
                    <a:pt x="8" y="2"/>
                  </a:cubicBezTo>
                  <a:cubicBezTo>
                    <a:pt x="8" y="2"/>
                    <a:pt x="9"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9" name="Freeform 102"/>
            <p:cNvSpPr>
              <a:spLocks/>
            </p:cNvSpPr>
            <p:nvPr/>
          </p:nvSpPr>
          <p:spPr bwMode="auto">
            <a:xfrm>
              <a:off x="3711575" y="4125913"/>
              <a:ext cx="1588" cy="19050"/>
            </a:xfrm>
            <a:custGeom>
              <a:avLst/>
              <a:gdLst>
                <a:gd name="T0" fmla="*/ 0 w 1"/>
                <a:gd name="T1" fmla="*/ 8 h 8"/>
                <a:gd name="T2" fmla="*/ 1 w 1"/>
                <a:gd name="T3" fmla="*/ 7 h 8"/>
                <a:gd name="T4" fmla="*/ 1 w 1"/>
                <a:gd name="T5" fmla="*/ 1 h 8"/>
                <a:gd name="T6" fmla="*/ 0 w 1"/>
                <a:gd name="T7" fmla="*/ 0 h 8"/>
                <a:gd name="T8" fmla="*/ 0 w 1"/>
                <a:gd name="T9" fmla="*/ 1 h 8"/>
                <a:gd name="T10" fmla="*/ 0 w 1"/>
                <a:gd name="T11" fmla="*/ 7 h 8"/>
                <a:gd name="T12" fmla="*/ 0 w 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 h="8">
                  <a:moveTo>
                    <a:pt x="0" y="8"/>
                  </a:moveTo>
                  <a:cubicBezTo>
                    <a:pt x="1" y="8"/>
                    <a:pt x="1" y="8"/>
                    <a:pt x="1" y="7"/>
                  </a:cubicBezTo>
                  <a:cubicBezTo>
                    <a:pt x="1" y="1"/>
                    <a:pt x="1" y="1"/>
                    <a:pt x="1" y="1"/>
                  </a:cubicBezTo>
                  <a:cubicBezTo>
                    <a:pt x="1" y="0"/>
                    <a:pt x="1" y="0"/>
                    <a:pt x="0" y="0"/>
                  </a:cubicBezTo>
                  <a:cubicBezTo>
                    <a:pt x="0" y="0"/>
                    <a:pt x="0" y="0"/>
                    <a:pt x="0" y="1"/>
                  </a:cubicBezTo>
                  <a:cubicBezTo>
                    <a:pt x="0" y="7"/>
                    <a:pt x="0" y="7"/>
                    <a:pt x="0" y="7"/>
                  </a:cubicBezTo>
                  <a:cubicBezTo>
                    <a:pt x="0"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0" name="Freeform 103"/>
            <p:cNvSpPr>
              <a:spLocks/>
            </p:cNvSpPr>
            <p:nvPr/>
          </p:nvSpPr>
          <p:spPr bwMode="auto">
            <a:xfrm>
              <a:off x="3743325" y="4143375"/>
              <a:ext cx="14288" cy="15875"/>
            </a:xfrm>
            <a:custGeom>
              <a:avLst/>
              <a:gdLst>
                <a:gd name="T0" fmla="*/ 1 w 6"/>
                <a:gd name="T1" fmla="*/ 7 h 7"/>
                <a:gd name="T2" fmla="*/ 1 w 6"/>
                <a:gd name="T3" fmla="*/ 6 h 7"/>
                <a:gd name="T4" fmla="*/ 6 w 6"/>
                <a:gd name="T5" fmla="*/ 2 h 7"/>
                <a:gd name="T6" fmla="*/ 6 w 6"/>
                <a:gd name="T7" fmla="*/ 0 h 7"/>
                <a:gd name="T8" fmla="*/ 5 w 6"/>
                <a:gd name="T9" fmla="*/ 0 h 7"/>
                <a:gd name="T10" fmla="*/ 0 w 6"/>
                <a:gd name="T11" fmla="*/ 5 h 7"/>
                <a:gd name="T12" fmla="*/ 0 w 6"/>
                <a:gd name="T13" fmla="*/ 6 h 7"/>
                <a:gd name="T14" fmla="*/ 1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1" y="7"/>
                  </a:moveTo>
                  <a:cubicBezTo>
                    <a:pt x="1" y="7"/>
                    <a:pt x="1" y="7"/>
                    <a:pt x="1" y="6"/>
                  </a:cubicBezTo>
                  <a:cubicBezTo>
                    <a:pt x="6" y="2"/>
                    <a:pt x="6" y="2"/>
                    <a:pt x="6" y="2"/>
                  </a:cubicBezTo>
                  <a:cubicBezTo>
                    <a:pt x="6" y="1"/>
                    <a:pt x="6" y="1"/>
                    <a:pt x="6" y="0"/>
                  </a:cubicBezTo>
                  <a:cubicBezTo>
                    <a:pt x="6" y="0"/>
                    <a:pt x="5" y="0"/>
                    <a:pt x="5" y="0"/>
                  </a:cubicBezTo>
                  <a:cubicBezTo>
                    <a:pt x="0" y="5"/>
                    <a:pt x="0" y="5"/>
                    <a:pt x="0" y="5"/>
                  </a:cubicBezTo>
                  <a:cubicBezTo>
                    <a:pt x="0" y="6"/>
                    <a:pt x="0" y="6"/>
                    <a:pt x="0" y="6"/>
                  </a:cubicBezTo>
                  <a:cubicBezTo>
                    <a:pt x="0" y="7"/>
                    <a:pt x="1" y="7"/>
                    <a:pt x="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1" name="Freeform 104"/>
            <p:cNvSpPr>
              <a:spLocks/>
            </p:cNvSpPr>
            <p:nvPr/>
          </p:nvSpPr>
          <p:spPr bwMode="auto">
            <a:xfrm>
              <a:off x="3667125" y="4217988"/>
              <a:ext cx="15875" cy="17462"/>
            </a:xfrm>
            <a:custGeom>
              <a:avLst/>
              <a:gdLst>
                <a:gd name="T0" fmla="*/ 0 w 6"/>
                <a:gd name="T1" fmla="*/ 7 h 7"/>
                <a:gd name="T2" fmla="*/ 1 w 6"/>
                <a:gd name="T3" fmla="*/ 7 h 7"/>
                <a:gd name="T4" fmla="*/ 6 w 6"/>
                <a:gd name="T5" fmla="*/ 2 h 7"/>
                <a:gd name="T6" fmla="*/ 6 w 6"/>
                <a:gd name="T7" fmla="*/ 1 h 7"/>
                <a:gd name="T8" fmla="*/ 5 w 6"/>
                <a:gd name="T9" fmla="*/ 1 h 7"/>
                <a:gd name="T10" fmla="*/ 0 w 6"/>
                <a:gd name="T11" fmla="*/ 5 h 7"/>
                <a:gd name="T12" fmla="*/ 0 w 6"/>
                <a:gd name="T13" fmla="*/ 7 h 7"/>
                <a:gd name="T14" fmla="*/ 0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7"/>
                  </a:moveTo>
                  <a:cubicBezTo>
                    <a:pt x="1" y="7"/>
                    <a:pt x="1" y="7"/>
                    <a:pt x="1" y="7"/>
                  </a:cubicBezTo>
                  <a:cubicBezTo>
                    <a:pt x="6" y="2"/>
                    <a:pt x="6" y="2"/>
                    <a:pt x="6" y="2"/>
                  </a:cubicBezTo>
                  <a:cubicBezTo>
                    <a:pt x="6" y="2"/>
                    <a:pt x="6" y="1"/>
                    <a:pt x="6" y="1"/>
                  </a:cubicBezTo>
                  <a:cubicBezTo>
                    <a:pt x="6" y="0"/>
                    <a:pt x="5" y="0"/>
                    <a:pt x="5" y="1"/>
                  </a:cubicBezTo>
                  <a:cubicBezTo>
                    <a:pt x="0" y="5"/>
                    <a:pt x="0" y="5"/>
                    <a:pt x="0" y="5"/>
                  </a:cubicBezTo>
                  <a:cubicBezTo>
                    <a:pt x="0" y="6"/>
                    <a:pt x="0" y="6"/>
                    <a:pt x="0"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2" name="Freeform 105"/>
            <p:cNvSpPr>
              <a:spLocks/>
            </p:cNvSpPr>
            <p:nvPr/>
          </p:nvSpPr>
          <p:spPr bwMode="auto">
            <a:xfrm>
              <a:off x="3743325" y="4217988"/>
              <a:ext cx="14288" cy="17462"/>
            </a:xfrm>
            <a:custGeom>
              <a:avLst/>
              <a:gdLst>
                <a:gd name="T0" fmla="*/ 5 w 6"/>
                <a:gd name="T1" fmla="*/ 7 h 7"/>
                <a:gd name="T2" fmla="*/ 5 w 6"/>
                <a:gd name="T3" fmla="*/ 7 h 7"/>
                <a:gd name="T4" fmla="*/ 6 w 6"/>
                <a:gd name="T5" fmla="*/ 7 h 7"/>
                <a:gd name="T6" fmla="*/ 6 w 6"/>
                <a:gd name="T7" fmla="*/ 5 h 7"/>
                <a:gd name="T8" fmla="*/ 1 w 6"/>
                <a:gd name="T9" fmla="*/ 1 h 7"/>
                <a:gd name="T10" fmla="*/ 0 w 6"/>
                <a:gd name="T11" fmla="*/ 1 h 7"/>
                <a:gd name="T12" fmla="*/ 0 w 6"/>
                <a:gd name="T13" fmla="*/ 2 h 7"/>
                <a:gd name="T14" fmla="*/ 5 w 6"/>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7"/>
                  </a:moveTo>
                  <a:cubicBezTo>
                    <a:pt x="5" y="7"/>
                    <a:pt x="5" y="7"/>
                    <a:pt x="5" y="7"/>
                  </a:cubicBezTo>
                  <a:cubicBezTo>
                    <a:pt x="6" y="7"/>
                    <a:pt x="6" y="7"/>
                    <a:pt x="6" y="7"/>
                  </a:cubicBezTo>
                  <a:cubicBezTo>
                    <a:pt x="6" y="6"/>
                    <a:pt x="6" y="6"/>
                    <a:pt x="6" y="5"/>
                  </a:cubicBezTo>
                  <a:cubicBezTo>
                    <a:pt x="1" y="1"/>
                    <a:pt x="1" y="1"/>
                    <a:pt x="1" y="1"/>
                  </a:cubicBezTo>
                  <a:cubicBezTo>
                    <a:pt x="1" y="0"/>
                    <a:pt x="0" y="0"/>
                    <a:pt x="0" y="1"/>
                  </a:cubicBezTo>
                  <a:cubicBezTo>
                    <a:pt x="0" y="1"/>
                    <a:pt x="0" y="2"/>
                    <a:pt x="0" y="2"/>
                  </a:cubicBezTo>
                  <a:lnTo>
                    <a:pt x="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23" name="Freeform 106"/>
            <p:cNvSpPr>
              <a:spLocks/>
            </p:cNvSpPr>
            <p:nvPr/>
          </p:nvSpPr>
          <p:spPr bwMode="auto">
            <a:xfrm>
              <a:off x="3667125" y="4143375"/>
              <a:ext cx="15875" cy="15875"/>
            </a:xfrm>
            <a:custGeom>
              <a:avLst/>
              <a:gdLst>
                <a:gd name="T0" fmla="*/ 0 w 6"/>
                <a:gd name="T1" fmla="*/ 0 h 7"/>
                <a:gd name="T2" fmla="*/ 0 w 6"/>
                <a:gd name="T3" fmla="*/ 2 h 7"/>
                <a:gd name="T4" fmla="*/ 5 w 6"/>
                <a:gd name="T5" fmla="*/ 6 h 7"/>
                <a:gd name="T6" fmla="*/ 5 w 6"/>
                <a:gd name="T7" fmla="*/ 7 h 7"/>
                <a:gd name="T8" fmla="*/ 6 w 6"/>
                <a:gd name="T9" fmla="*/ 6 h 7"/>
                <a:gd name="T10" fmla="*/ 6 w 6"/>
                <a:gd name="T11" fmla="*/ 5 h 7"/>
                <a:gd name="T12" fmla="*/ 1 w 6"/>
                <a:gd name="T13" fmla="*/ 0 h 7"/>
                <a:gd name="T14" fmla="*/ 0 w 6"/>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0" y="0"/>
                  </a:moveTo>
                  <a:cubicBezTo>
                    <a:pt x="0" y="1"/>
                    <a:pt x="0" y="1"/>
                    <a:pt x="0" y="2"/>
                  </a:cubicBezTo>
                  <a:cubicBezTo>
                    <a:pt x="5" y="6"/>
                    <a:pt x="5" y="6"/>
                    <a:pt x="5" y="6"/>
                  </a:cubicBezTo>
                  <a:cubicBezTo>
                    <a:pt x="5" y="7"/>
                    <a:pt x="5" y="7"/>
                    <a:pt x="5" y="7"/>
                  </a:cubicBezTo>
                  <a:cubicBezTo>
                    <a:pt x="5" y="7"/>
                    <a:pt x="6" y="7"/>
                    <a:pt x="6" y="6"/>
                  </a:cubicBezTo>
                  <a:cubicBezTo>
                    <a:pt x="6" y="6"/>
                    <a:pt x="6" y="6"/>
                    <a:pt x="6" y="5"/>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7" name="Group 186"/>
          <p:cNvGrpSpPr/>
          <p:nvPr/>
        </p:nvGrpSpPr>
        <p:grpSpPr>
          <a:xfrm>
            <a:off x="2941509" y="2088861"/>
            <a:ext cx="298346" cy="539769"/>
            <a:chOff x="3632200" y="2433638"/>
            <a:chExt cx="241300" cy="436562"/>
          </a:xfrm>
          <a:solidFill>
            <a:srgbClr val="0078D7"/>
          </a:solidFill>
        </p:grpSpPr>
        <p:sp>
          <p:nvSpPr>
            <p:cNvPr id="170" name="Freeform 153"/>
            <p:cNvSpPr>
              <a:spLocks noEditPoints="1"/>
            </p:cNvSpPr>
            <p:nvPr/>
          </p:nvSpPr>
          <p:spPr bwMode="auto">
            <a:xfrm>
              <a:off x="3632200" y="2433638"/>
              <a:ext cx="241300" cy="153987"/>
            </a:xfrm>
            <a:custGeom>
              <a:avLst/>
              <a:gdLst>
                <a:gd name="T0" fmla="*/ 93 w 100"/>
                <a:gd name="T1" fmla="*/ 0 h 64"/>
                <a:gd name="T2" fmla="*/ 4 w 100"/>
                <a:gd name="T3" fmla="*/ 0 h 64"/>
                <a:gd name="T4" fmla="*/ 0 w 100"/>
                <a:gd name="T5" fmla="*/ 5 h 64"/>
                <a:gd name="T6" fmla="*/ 0 w 100"/>
                <a:gd name="T7" fmla="*/ 64 h 64"/>
                <a:gd name="T8" fmla="*/ 100 w 100"/>
                <a:gd name="T9" fmla="*/ 64 h 64"/>
                <a:gd name="T10" fmla="*/ 100 w 100"/>
                <a:gd name="T11" fmla="*/ 5 h 64"/>
                <a:gd name="T12" fmla="*/ 93 w 100"/>
                <a:gd name="T13" fmla="*/ 0 h 64"/>
                <a:gd name="T14" fmla="*/ 20 w 100"/>
                <a:gd name="T15" fmla="*/ 45 h 64"/>
                <a:gd name="T16" fmla="*/ 16 w 100"/>
                <a:gd name="T17" fmla="*/ 50 h 64"/>
                <a:gd name="T18" fmla="*/ 12 w 100"/>
                <a:gd name="T19" fmla="*/ 45 h 64"/>
                <a:gd name="T20" fmla="*/ 12 w 100"/>
                <a:gd name="T21" fmla="*/ 27 h 64"/>
                <a:gd name="T22" fmla="*/ 16 w 100"/>
                <a:gd name="T23" fmla="*/ 23 h 64"/>
                <a:gd name="T24" fmla="*/ 20 w 100"/>
                <a:gd name="T25" fmla="*/ 27 h 64"/>
                <a:gd name="T26" fmla="*/ 20 w 100"/>
                <a:gd name="T27" fmla="*/ 4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64">
                  <a:moveTo>
                    <a:pt x="93" y="0"/>
                  </a:moveTo>
                  <a:cubicBezTo>
                    <a:pt x="4" y="0"/>
                    <a:pt x="4" y="0"/>
                    <a:pt x="4" y="0"/>
                  </a:cubicBezTo>
                  <a:cubicBezTo>
                    <a:pt x="1" y="0"/>
                    <a:pt x="0" y="2"/>
                    <a:pt x="0" y="5"/>
                  </a:cubicBezTo>
                  <a:cubicBezTo>
                    <a:pt x="0" y="64"/>
                    <a:pt x="0" y="64"/>
                    <a:pt x="0" y="64"/>
                  </a:cubicBezTo>
                  <a:cubicBezTo>
                    <a:pt x="100" y="64"/>
                    <a:pt x="100" y="64"/>
                    <a:pt x="100" y="64"/>
                  </a:cubicBezTo>
                  <a:cubicBezTo>
                    <a:pt x="100" y="5"/>
                    <a:pt x="100" y="5"/>
                    <a:pt x="100" y="5"/>
                  </a:cubicBezTo>
                  <a:cubicBezTo>
                    <a:pt x="100" y="2"/>
                    <a:pt x="96" y="0"/>
                    <a:pt x="93" y="0"/>
                  </a:cubicBezTo>
                  <a:close/>
                  <a:moveTo>
                    <a:pt x="20" y="45"/>
                  </a:moveTo>
                  <a:cubicBezTo>
                    <a:pt x="20" y="48"/>
                    <a:pt x="18" y="50"/>
                    <a:pt x="16" y="50"/>
                  </a:cubicBezTo>
                  <a:cubicBezTo>
                    <a:pt x="14" y="50"/>
                    <a:pt x="12" y="48"/>
                    <a:pt x="12" y="45"/>
                  </a:cubicBezTo>
                  <a:cubicBezTo>
                    <a:pt x="12" y="27"/>
                    <a:pt x="12" y="27"/>
                    <a:pt x="12" y="27"/>
                  </a:cubicBezTo>
                  <a:cubicBezTo>
                    <a:pt x="12" y="25"/>
                    <a:pt x="14" y="23"/>
                    <a:pt x="16" y="23"/>
                  </a:cubicBezTo>
                  <a:cubicBezTo>
                    <a:pt x="18" y="23"/>
                    <a:pt x="20" y="25"/>
                    <a:pt x="20" y="27"/>
                  </a:cubicBezTo>
                  <a:lnTo>
                    <a:pt x="2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1" name="Freeform 154"/>
            <p:cNvSpPr>
              <a:spLocks noEditPoints="1"/>
            </p:cNvSpPr>
            <p:nvPr/>
          </p:nvSpPr>
          <p:spPr bwMode="auto">
            <a:xfrm>
              <a:off x="3632200" y="2617788"/>
              <a:ext cx="241300" cy="252412"/>
            </a:xfrm>
            <a:custGeom>
              <a:avLst/>
              <a:gdLst>
                <a:gd name="T0" fmla="*/ 0 w 100"/>
                <a:gd name="T1" fmla="*/ 0 h 104"/>
                <a:gd name="T2" fmla="*/ 0 w 100"/>
                <a:gd name="T3" fmla="*/ 97 h 104"/>
                <a:gd name="T4" fmla="*/ 4 w 100"/>
                <a:gd name="T5" fmla="*/ 104 h 104"/>
                <a:gd name="T6" fmla="*/ 93 w 100"/>
                <a:gd name="T7" fmla="*/ 104 h 104"/>
                <a:gd name="T8" fmla="*/ 100 w 100"/>
                <a:gd name="T9" fmla="*/ 97 h 104"/>
                <a:gd name="T10" fmla="*/ 100 w 100"/>
                <a:gd name="T11" fmla="*/ 0 h 104"/>
                <a:gd name="T12" fmla="*/ 0 w 100"/>
                <a:gd name="T13" fmla="*/ 0 h 104"/>
                <a:gd name="T14" fmla="*/ 20 w 100"/>
                <a:gd name="T15" fmla="*/ 61 h 104"/>
                <a:gd name="T16" fmla="*/ 16 w 100"/>
                <a:gd name="T17" fmla="*/ 65 h 104"/>
                <a:gd name="T18" fmla="*/ 12 w 100"/>
                <a:gd name="T19" fmla="*/ 61 h 104"/>
                <a:gd name="T20" fmla="*/ 12 w 100"/>
                <a:gd name="T21" fmla="*/ 15 h 104"/>
                <a:gd name="T22" fmla="*/ 16 w 100"/>
                <a:gd name="T23" fmla="*/ 11 h 104"/>
                <a:gd name="T24" fmla="*/ 20 w 100"/>
                <a:gd name="T25" fmla="*/ 15 h 104"/>
                <a:gd name="T26" fmla="*/ 20 w 100"/>
                <a:gd name="T27" fmla="*/ 6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104">
                  <a:moveTo>
                    <a:pt x="0" y="0"/>
                  </a:moveTo>
                  <a:cubicBezTo>
                    <a:pt x="0" y="97"/>
                    <a:pt x="0" y="97"/>
                    <a:pt x="0" y="97"/>
                  </a:cubicBezTo>
                  <a:cubicBezTo>
                    <a:pt x="0" y="100"/>
                    <a:pt x="1" y="104"/>
                    <a:pt x="4" y="104"/>
                  </a:cubicBezTo>
                  <a:cubicBezTo>
                    <a:pt x="93" y="104"/>
                    <a:pt x="93" y="104"/>
                    <a:pt x="93" y="104"/>
                  </a:cubicBezTo>
                  <a:cubicBezTo>
                    <a:pt x="96" y="104"/>
                    <a:pt x="100" y="100"/>
                    <a:pt x="100" y="97"/>
                  </a:cubicBezTo>
                  <a:cubicBezTo>
                    <a:pt x="100" y="0"/>
                    <a:pt x="100" y="0"/>
                    <a:pt x="100" y="0"/>
                  </a:cubicBezTo>
                  <a:lnTo>
                    <a:pt x="0" y="0"/>
                  </a:lnTo>
                  <a:close/>
                  <a:moveTo>
                    <a:pt x="20" y="61"/>
                  </a:moveTo>
                  <a:cubicBezTo>
                    <a:pt x="20" y="63"/>
                    <a:pt x="18" y="65"/>
                    <a:pt x="16" y="65"/>
                  </a:cubicBezTo>
                  <a:cubicBezTo>
                    <a:pt x="14" y="65"/>
                    <a:pt x="12" y="63"/>
                    <a:pt x="12" y="61"/>
                  </a:cubicBezTo>
                  <a:cubicBezTo>
                    <a:pt x="12" y="15"/>
                    <a:pt x="12" y="15"/>
                    <a:pt x="12" y="15"/>
                  </a:cubicBezTo>
                  <a:cubicBezTo>
                    <a:pt x="12" y="13"/>
                    <a:pt x="14" y="11"/>
                    <a:pt x="16" y="11"/>
                  </a:cubicBezTo>
                  <a:cubicBezTo>
                    <a:pt x="18" y="11"/>
                    <a:pt x="20" y="13"/>
                    <a:pt x="20" y="15"/>
                  </a:cubicBezTo>
                  <a:lnTo>
                    <a:pt x="2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8" name="TextBox 17"/>
          <p:cNvSpPr txBox="1"/>
          <p:nvPr/>
        </p:nvSpPr>
        <p:spPr>
          <a:xfrm>
            <a:off x="9784758" y="4966076"/>
            <a:ext cx="763217"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Television</a:t>
            </a:r>
          </a:p>
        </p:txBody>
      </p:sp>
      <p:sp>
        <p:nvSpPr>
          <p:cNvPr id="26" name="TextBox 25"/>
          <p:cNvSpPr txBox="1"/>
          <p:nvPr/>
        </p:nvSpPr>
        <p:spPr>
          <a:xfrm>
            <a:off x="9784758"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Microwave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94" name="Group 193"/>
          <p:cNvGrpSpPr/>
          <p:nvPr/>
        </p:nvGrpSpPr>
        <p:grpSpPr>
          <a:xfrm>
            <a:off x="9920036" y="4268220"/>
            <a:ext cx="492662" cy="539769"/>
            <a:chOff x="9374188" y="4051300"/>
            <a:chExt cx="398463" cy="436563"/>
          </a:xfrm>
          <a:solidFill>
            <a:srgbClr val="0078D7"/>
          </a:solidFill>
        </p:grpSpPr>
        <p:sp>
          <p:nvSpPr>
            <p:cNvPr id="146" name="Freeform 129"/>
            <p:cNvSpPr>
              <a:spLocks noEditPoints="1"/>
            </p:cNvSpPr>
            <p:nvPr/>
          </p:nvSpPr>
          <p:spPr bwMode="auto">
            <a:xfrm>
              <a:off x="9374188" y="4217988"/>
              <a:ext cx="398463" cy="269875"/>
            </a:xfrm>
            <a:custGeom>
              <a:avLst/>
              <a:gdLst>
                <a:gd name="T0" fmla="*/ 158 w 165"/>
                <a:gd name="T1" fmla="*/ 0 h 111"/>
                <a:gd name="T2" fmla="*/ 7 w 165"/>
                <a:gd name="T3" fmla="*/ 0 h 111"/>
                <a:gd name="T4" fmla="*/ 0 w 165"/>
                <a:gd name="T5" fmla="*/ 7 h 111"/>
                <a:gd name="T6" fmla="*/ 0 w 165"/>
                <a:gd name="T7" fmla="*/ 104 h 111"/>
                <a:gd name="T8" fmla="*/ 7 w 165"/>
                <a:gd name="T9" fmla="*/ 111 h 111"/>
                <a:gd name="T10" fmla="*/ 158 w 165"/>
                <a:gd name="T11" fmla="*/ 111 h 111"/>
                <a:gd name="T12" fmla="*/ 165 w 165"/>
                <a:gd name="T13" fmla="*/ 104 h 111"/>
                <a:gd name="T14" fmla="*/ 165 w 165"/>
                <a:gd name="T15" fmla="*/ 7 h 111"/>
                <a:gd name="T16" fmla="*/ 158 w 165"/>
                <a:gd name="T17" fmla="*/ 0 h 111"/>
                <a:gd name="T18" fmla="*/ 120 w 165"/>
                <a:gd name="T19" fmla="*/ 93 h 111"/>
                <a:gd name="T20" fmla="*/ 73 w 165"/>
                <a:gd name="T21" fmla="*/ 96 h 111"/>
                <a:gd name="T22" fmla="*/ 18 w 165"/>
                <a:gd name="T23" fmla="*/ 93 h 111"/>
                <a:gd name="T24" fmla="*/ 14 w 165"/>
                <a:gd name="T25" fmla="*/ 56 h 111"/>
                <a:gd name="T26" fmla="*/ 18 w 165"/>
                <a:gd name="T27" fmla="*/ 17 h 111"/>
                <a:gd name="T28" fmla="*/ 73 w 165"/>
                <a:gd name="T29" fmla="*/ 14 h 111"/>
                <a:gd name="T30" fmla="*/ 120 w 165"/>
                <a:gd name="T31" fmla="*/ 17 h 111"/>
                <a:gd name="T32" fmla="*/ 124 w 165"/>
                <a:gd name="T33" fmla="*/ 55 h 111"/>
                <a:gd name="T34" fmla="*/ 120 w 165"/>
                <a:gd name="T35" fmla="*/ 93 h 111"/>
                <a:gd name="T36" fmla="*/ 154 w 165"/>
                <a:gd name="T37" fmla="*/ 91 h 111"/>
                <a:gd name="T38" fmla="*/ 152 w 165"/>
                <a:gd name="T39" fmla="*/ 94 h 111"/>
                <a:gd name="T40" fmla="*/ 140 w 165"/>
                <a:gd name="T41" fmla="*/ 94 h 111"/>
                <a:gd name="T42" fmla="*/ 137 w 165"/>
                <a:gd name="T43" fmla="*/ 91 h 111"/>
                <a:gd name="T44" fmla="*/ 137 w 165"/>
                <a:gd name="T45" fmla="*/ 20 h 111"/>
                <a:gd name="T46" fmla="*/ 140 w 165"/>
                <a:gd name="T47" fmla="*/ 17 h 111"/>
                <a:gd name="T48" fmla="*/ 152 w 165"/>
                <a:gd name="T49" fmla="*/ 17 h 111"/>
                <a:gd name="T50" fmla="*/ 154 w 165"/>
                <a:gd name="T51" fmla="*/ 20 h 111"/>
                <a:gd name="T52" fmla="*/ 154 w 165"/>
                <a:gd name="T53"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11">
                  <a:moveTo>
                    <a:pt x="158" y="0"/>
                  </a:moveTo>
                  <a:cubicBezTo>
                    <a:pt x="7" y="0"/>
                    <a:pt x="7" y="0"/>
                    <a:pt x="7" y="0"/>
                  </a:cubicBezTo>
                  <a:cubicBezTo>
                    <a:pt x="3" y="0"/>
                    <a:pt x="0" y="3"/>
                    <a:pt x="0" y="7"/>
                  </a:cubicBezTo>
                  <a:cubicBezTo>
                    <a:pt x="0" y="104"/>
                    <a:pt x="0" y="104"/>
                    <a:pt x="0" y="104"/>
                  </a:cubicBezTo>
                  <a:cubicBezTo>
                    <a:pt x="0" y="108"/>
                    <a:pt x="3" y="111"/>
                    <a:pt x="7" y="111"/>
                  </a:cubicBezTo>
                  <a:cubicBezTo>
                    <a:pt x="158" y="111"/>
                    <a:pt x="158" y="111"/>
                    <a:pt x="158" y="111"/>
                  </a:cubicBezTo>
                  <a:cubicBezTo>
                    <a:pt x="162" y="111"/>
                    <a:pt x="165" y="108"/>
                    <a:pt x="165" y="104"/>
                  </a:cubicBezTo>
                  <a:cubicBezTo>
                    <a:pt x="165" y="7"/>
                    <a:pt x="165" y="7"/>
                    <a:pt x="165" y="7"/>
                  </a:cubicBezTo>
                  <a:cubicBezTo>
                    <a:pt x="165" y="3"/>
                    <a:pt x="162" y="0"/>
                    <a:pt x="158" y="0"/>
                  </a:cubicBezTo>
                  <a:close/>
                  <a:moveTo>
                    <a:pt x="120" y="93"/>
                  </a:moveTo>
                  <a:cubicBezTo>
                    <a:pt x="118" y="95"/>
                    <a:pt x="97" y="96"/>
                    <a:pt x="73" y="96"/>
                  </a:cubicBezTo>
                  <a:cubicBezTo>
                    <a:pt x="46" y="96"/>
                    <a:pt x="20" y="95"/>
                    <a:pt x="18" y="93"/>
                  </a:cubicBezTo>
                  <a:cubicBezTo>
                    <a:pt x="16" y="91"/>
                    <a:pt x="14" y="74"/>
                    <a:pt x="14" y="56"/>
                  </a:cubicBezTo>
                  <a:cubicBezTo>
                    <a:pt x="14" y="36"/>
                    <a:pt x="15" y="20"/>
                    <a:pt x="18" y="17"/>
                  </a:cubicBezTo>
                  <a:cubicBezTo>
                    <a:pt x="20" y="15"/>
                    <a:pt x="47" y="14"/>
                    <a:pt x="73" y="14"/>
                  </a:cubicBezTo>
                  <a:cubicBezTo>
                    <a:pt x="99" y="14"/>
                    <a:pt x="119" y="16"/>
                    <a:pt x="120" y="17"/>
                  </a:cubicBezTo>
                  <a:cubicBezTo>
                    <a:pt x="122" y="19"/>
                    <a:pt x="124" y="36"/>
                    <a:pt x="124" y="55"/>
                  </a:cubicBezTo>
                  <a:cubicBezTo>
                    <a:pt x="124" y="74"/>
                    <a:pt x="123" y="91"/>
                    <a:pt x="120" y="93"/>
                  </a:cubicBezTo>
                  <a:close/>
                  <a:moveTo>
                    <a:pt x="154" y="91"/>
                  </a:moveTo>
                  <a:cubicBezTo>
                    <a:pt x="154" y="92"/>
                    <a:pt x="153" y="94"/>
                    <a:pt x="152" y="94"/>
                  </a:cubicBezTo>
                  <a:cubicBezTo>
                    <a:pt x="140" y="94"/>
                    <a:pt x="140" y="94"/>
                    <a:pt x="140" y="94"/>
                  </a:cubicBezTo>
                  <a:cubicBezTo>
                    <a:pt x="139" y="94"/>
                    <a:pt x="137" y="92"/>
                    <a:pt x="137" y="91"/>
                  </a:cubicBezTo>
                  <a:cubicBezTo>
                    <a:pt x="137" y="20"/>
                    <a:pt x="137" y="20"/>
                    <a:pt x="137" y="20"/>
                  </a:cubicBezTo>
                  <a:cubicBezTo>
                    <a:pt x="137" y="19"/>
                    <a:pt x="139" y="17"/>
                    <a:pt x="140" y="17"/>
                  </a:cubicBezTo>
                  <a:cubicBezTo>
                    <a:pt x="152" y="17"/>
                    <a:pt x="152" y="17"/>
                    <a:pt x="152" y="17"/>
                  </a:cubicBezTo>
                  <a:cubicBezTo>
                    <a:pt x="153" y="17"/>
                    <a:pt x="154" y="19"/>
                    <a:pt x="154" y="20"/>
                  </a:cubicBezTo>
                  <a:lnTo>
                    <a:pt x="154"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7" name="Oval 130"/>
            <p:cNvSpPr>
              <a:spLocks noChangeArrowheads="1"/>
            </p:cNvSpPr>
            <p:nvPr/>
          </p:nvSpPr>
          <p:spPr bwMode="auto">
            <a:xfrm>
              <a:off x="9720263" y="4271963"/>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8" name="Oval 131"/>
            <p:cNvSpPr>
              <a:spLocks noChangeArrowheads="1"/>
            </p:cNvSpPr>
            <p:nvPr/>
          </p:nvSpPr>
          <p:spPr bwMode="auto">
            <a:xfrm>
              <a:off x="9720263" y="4292600"/>
              <a:ext cx="14288" cy="174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49" name="Oval 132"/>
            <p:cNvSpPr>
              <a:spLocks noChangeArrowheads="1"/>
            </p:cNvSpPr>
            <p:nvPr/>
          </p:nvSpPr>
          <p:spPr bwMode="auto">
            <a:xfrm>
              <a:off x="9720263" y="4318000"/>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0" name="Oval 133"/>
            <p:cNvSpPr>
              <a:spLocks noChangeArrowheads="1"/>
            </p:cNvSpPr>
            <p:nvPr/>
          </p:nvSpPr>
          <p:spPr bwMode="auto">
            <a:xfrm>
              <a:off x="9712325" y="4356100"/>
              <a:ext cx="30163" cy="301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1" name="Oval 134"/>
            <p:cNvSpPr>
              <a:spLocks noChangeArrowheads="1"/>
            </p:cNvSpPr>
            <p:nvPr/>
          </p:nvSpPr>
          <p:spPr bwMode="auto">
            <a:xfrm>
              <a:off x="9712325" y="4405313"/>
              <a:ext cx="30163"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2" name="Freeform 135"/>
            <p:cNvSpPr>
              <a:spLocks/>
            </p:cNvSpPr>
            <p:nvPr/>
          </p:nvSpPr>
          <p:spPr bwMode="auto">
            <a:xfrm>
              <a:off x="9502775" y="4184650"/>
              <a:ext cx="130175" cy="28575"/>
            </a:xfrm>
            <a:custGeom>
              <a:avLst/>
              <a:gdLst>
                <a:gd name="T0" fmla="*/ 34 w 54"/>
                <a:gd name="T1" fmla="*/ 0 h 12"/>
                <a:gd name="T2" fmla="*/ 33 w 54"/>
                <a:gd name="T3" fmla="*/ 0 h 12"/>
                <a:gd name="T4" fmla="*/ 27 w 54"/>
                <a:gd name="T5" fmla="*/ 0 h 12"/>
                <a:gd name="T6" fmla="*/ 20 w 54"/>
                <a:gd name="T7" fmla="*/ 0 h 12"/>
                <a:gd name="T8" fmla="*/ 19 w 54"/>
                <a:gd name="T9" fmla="*/ 1 h 12"/>
                <a:gd name="T10" fmla="*/ 0 w 54"/>
                <a:gd name="T11" fmla="*/ 12 h 12"/>
                <a:gd name="T12" fmla="*/ 54 w 54"/>
                <a:gd name="T13" fmla="*/ 12 h 12"/>
                <a:gd name="T14" fmla="*/ 34 w 54"/>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2">
                  <a:moveTo>
                    <a:pt x="34" y="0"/>
                  </a:moveTo>
                  <a:cubicBezTo>
                    <a:pt x="34" y="0"/>
                    <a:pt x="33" y="0"/>
                    <a:pt x="33" y="0"/>
                  </a:cubicBezTo>
                  <a:cubicBezTo>
                    <a:pt x="31" y="0"/>
                    <a:pt x="29" y="0"/>
                    <a:pt x="27" y="0"/>
                  </a:cubicBezTo>
                  <a:cubicBezTo>
                    <a:pt x="25" y="0"/>
                    <a:pt x="22" y="0"/>
                    <a:pt x="20" y="0"/>
                  </a:cubicBezTo>
                  <a:cubicBezTo>
                    <a:pt x="20" y="0"/>
                    <a:pt x="19" y="1"/>
                    <a:pt x="19" y="1"/>
                  </a:cubicBezTo>
                  <a:cubicBezTo>
                    <a:pt x="11" y="3"/>
                    <a:pt x="4" y="5"/>
                    <a:pt x="0" y="12"/>
                  </a:cubicBezTo>
                  <a:cubicBezTo>
                    <a:pt x="54" y="12"/>
                    <a:pt x="54" y="12"/>
                    <a:pt x="54" y="12"/>
                  </a:cubicBezTo>
                  <a:cubicBezTo>
                    <a:pt x="50" y="4"/>
                    <a:pt x="43" y="3"/>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3" name="Freeform 136"/>
            <p:cNvSpPr>
              <a:spLocks/>
            </p:cNvSpPr>
            <p:nvPr/>
          </p:nvSpPr>
          <p:spPr bwMode="auto">
            <a:xfrm>
              <a:off x="9466263" y="4051300"/>
              <a:ext cx="84138" cy="130175"/>
            </a:xfrm>
            <a:custGeom>
              <a:avLst/>
              <a:gdLst>
                <a:gd name="T0" fmla="*/ 1 w 35"/>
                <a:gd name="T1" fmla="*/ 0 h 54"/>
                <a:gd name="T2" fmla="*/ 0 w 35"/>
                <a:gd name="T3" fmla="*/ 0 h 54"/>
                <a:gd name="T4" fmla="*/ 0 w 35"/>
                <a:gd name="T5" fmla="*/ 1 h 54"/>
                <a:gd name="T6" fmla="*/ 34 w 35"/>
                <a:gd name="T7" fmla="*/ 54 h 54"/>
                <a:gd name="T8" fmla="*/ 35 w 35"/>
                <a:gd name="T9" fmla="*/ 54 h 54"/>
                <a:gd name="T10" fmla="*/ 1 w 35"/>
                <a:gd name="T11" fmla="*/ 0 h 54"/>
              </a:gdLst>
              <a:ahLst/>
              <a:cxnLst>
                <a:cxn ang="0">
                  <a:pos x="T0" y="T1"/>
                </a:cxn>
                <a:cxn ang="0">
                  <a:pos x="T2" y="T3"/>
                </a:cxn>
                <a:cxn ang="0">
                  <a:pos x="T4" y="T5"/>
                </a:cxn>
                <a:cxn ang="0">
                  <a:pos x="T6" y="T7"/>
                </a:cxn>
                <a:cxn ang="0">
                  <a:pos x="T8" y="T9"/>
                </a:cxn>
                <a:cxn ang="0">
                  <a:pos x="T10" y="T11"/>
                </a:cxn>
              </a:cxnLst>
              <a:rect l="0" t="0" r="r" b="b"/>
              <a:pathLst>
                <a:path w="35" h="54">
                  <a:moveTo>
                    <a:pt x="1" y="0"/>
                  </a:moveTo>
                  <a:cubicBezTo>
                    <a:pt x="1" y="0"/>
                    <a:pt x="1" y="0"/>
                    <a:pt x="0" y="0"/>
                  </a:cubicBezTo>
                  <a:cubicBezTo>
                    <a:pt x="0" y="0"/>
                    <a:pt x="0" y="1"/>
                    <a:pt x="0" y="1"/>
                  </a:cubicBezTo>
                  <a:cubicBezTo>
                    <a:pt x="34" y="54"/>
                    <a:pt x="34" y="54"/>
                    <a:pt x="34" y="54"/>
                  </a:cubicBezTo>
                  <a:cubicBezTo>
                    <a:pt x="34" y="54"/>
                    <a:pt x="35" y="54"/>
                    <a:pt x="35" y="54"/>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54" name="Freeform 137"/>
            <p:cNvSpPr>
              <a:spLocks/>
            </p:cNvSpPr>
            <p:nvPr/>
          </p:nvSpPr>
          <p:spPr bwMode="auto">
            <a:xfrm>
              <a:off x="9582150" y="4051300"/>
              <a:ext cx="87313" cy="130175"/>
            </a:xfrm>
            <a:custGeom>
              <a:avLst/>
              <a:gdLst>
                <a:gd name="T0" fmla="*/ 35 w 36"/>
                <a:gd name="T1" fmla="*/ 0 h 54"/>
                <a:gd name="T2" fmla="*/ 34 w 36"/>
                <a:gd name="T3" fmla="*/ 0 h 54"/>
                <a:gd name="T4" fmla="*/ 0 w 36"/>
                <a:gd name="T5" fmla="*/ 54 h 54"/>
                <a:gd name="T6" fmla="*/ 1 w 36"/>
                <a:gd name="T7" fmla="*/ 54 h 54"/>
                <a:gd name="T8" fmla="*/ 36 w 36"/>
                <a:gd name="T9" fmla="*/ 1 h 54"/>
                <a:gd name="T10" fmla="*/ 35 w 36"/>
                <a:gd name="T11" fmla="*/ 0 h 54"/>
              </a:gdLst>
              <a:ahLst/>
              <a:cxnLst>
                <a:cxn ang="0">
                  <a:pos x="T0" y="T1"/>
                </a:cxn>
                <a:cxn ang="0">
                  <a:pos x="T2" y="T3"/>
                </a:cxn>
                <a:cxn ang="0">
                  <a:pos x="T4" y="T5"/>
                </a:cxn>
                <a:cxn ang="0">
                  <a:pos x="T6" y="T7"/>
                </a:cxn>
                <a:cxn ang="0">
                  <a:pos x="T8" y="T9"/>
                </a:cxn>
                <a:cxn ang="0">
                  <a:pos x="T10" y="T11"/>
                </a:cxn>
              </a:cxnLst>
              <a:rect l="0" t="0" r="r" b="b"/>
              <a:pathLst>
                <a:path w="36" h="54">
                  <a:moveTo>
                    <a:pt x="35" y="0"/>
                  </a:moveTo>
                  <a:cubicBezTo>
                    <a:pt x="35" y="0"/>
                    <a:pt x="35" y="0"/>
                    <a:pt x="34" y="0"/>
                  </a:cubicBezTo>
                  <a:cubicBezTo>
                    <a:pt x="0" y="54"/>
                    <a:pt x="0" y="54"/>
                    <a:pt x="0" y="54"/>
                  </a:cubicBezTo>
                  <a:cubicBezTo>
                    <a:pt x="0" y="54"/>
                    <a:pt x="1" y="54"/>
                    <a:pt x="1" y="54"/>
                  </a:cubicBezTo>
                  <a:cubicBezTo>
                    <a:pt x="36" y="1"/>
                    <a:pt x="36" y="1"/>
                    <a:pt x="36" y="1"/>
                  </a:cubicBezTo>
                  <a:cubicBezTo>
                    <a:pt x="36" y="1"/>
                    <a:pt x="3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1" name="Group 180"/>
          <p:cNvGrpSpPr/>
          <p:nvPr/>
        </p:nvGrpSpPr>
        <p:grpSpPr>
          <a:xfrm>
            <a:off x="9897462" y="2320471"/>
            <a:ext cx="537808" cy="308159"/>
            <a:chOff x="9350375" y="2522538"/>
            <a:chExt cx="434976" cy="249237"/>
          </a:xfrm>
          <a:solidFill>
            <a:srgbClr val="0078D7"/>
          </a:solidFill>
        </p:grpSpPr>
        <p:sp>
          <p:nvSpPr>
            <p:cNvPr id="172" name="Freeform 155"/>
            <p:cNvSpPr>
              <a:spLocks noEditPoints="1"/>
            </p:cNvSpPr>
            <p:nvPr/>
          </p:nvSpPr>
          <p:spPr bwMode="auto">
            <a:xfrm>
              <a:off x="9688513" y="2522538"/>
              <a:ext cx="96838" cy="249237"/>
            </a:xfrm>
            <a:custGeom>
              <a:avLst/>
              <a:gdLst>
                <a:gd name="T0" fmla="*/ 0 w 40"/>
                <a:gd name="T1" fmla="*/ 0 h 103"/>
                <a:gd name="T2" fmla="*/ 5 w 40"/>
                <a:gd name="T3" fmla="*/ 100 h 103"/>
                <a:gd name="T4" fmla="*/ 13 w 40"/>
                <a:gd name="T5" fmla="*/ 100 h 103"/>
                <a:gd name="T6" fmla="*/ 40 w 40"/>
                <a:gd name="T7" fmla="*/ 94 h 103"/>
                <a:gd name="T8" fmla="*/ 34 w 40"/>
                <a:gd name="T9" fmla="*/ 0 h 103"/>
                <a:gd name="T10" fmla="*/ 12 w 40"/>
                <a:gd name="T11" fmla="*/ 54 h 103"/>
                <a:gd name="T12" fmla="*/ 6 w 40"/>
                <a:gd name="T13" fmla="*/ 54 h 103"/>
                <a:gd name="T14" fmla="*/ 6 w 40"/>
                <a:gd name="T15" fmla="*/ 42 h 103"/>
                <a:gd name="T16" fmla="*/ 12 w 40"/>
                <a:gd name="T17" fmla="*/ 42 h 103"/>
                <a:gd name="T18" fmla="*/ 6 w 40"/>
                <a:gd name="T19" fmla="*/ 42 h 103"/>
                <a:gd name="T20" fmla="*/ 6 w 40"/>
                <a:gd name="T21" fmla="*/ 66 h 103"/>
                <a:gd name="T22" fmla="*/ 12 w 40"/>
                <a:gd name="T23" fmla="*/ 66 h 103"/>
                <a:gd name="T24" fmla="*/ 20 w 40"/>
                <a:gd name="T25" fmla="*/ 91 h 103"/>
                <a:gd name="T26" fmla="*/ 20 w 40"/>
                <a:gd name="T27" fmla="*/ 75 h 103"/>
                <a:gd name="T28" fmla="*/ 20 w 40"/>
                <a:gd name="T29" fmla="*/ 91 h 103"/>
                <a:gd name="T30" fmla="*/ 23 w 40"/>
                <a:gd name="T31" fmla="*/ 54 h 103"/>
                <a:gd name="T32" fmla="*/ 17 w 40"/>
                <a:gd name="T33" fmla="*/ 54 h 103"/>
                <a:gd name="T34" fmla="*/ 17 w 40"/>
                <a:gd name="T35" fmla="*/ 42 h 103"/>
                <a:gd name="T36" fmla="*/ 23 w 40"/>
                <a:gd name="T37" fmla="*/ 42 h 103"/>
                <a:gd name="T38" fmla="*/ 17 w 40"/>
                <a:gd name="T39" fmla="*/ 42 h 103"/>
                <a:gd name="T40" fmla="*/ 23 w 40"/>
                <a:gd name="T41" fmla="*/ 66 h 103"/>
                <a:gd name="T42" fmla="*/ 17 w 40"/>
                <a:gd name="T43" fmla="*/ 66 h 103"/>
                <a:gd name="T44" fmla="*/ 31 w 40"/>
                <a:gd name="T45" fmla="*/ 69 h 103"/>
                <a:gd name="T46" fmla="*/ 31 w 40"/>
                <a:gd name="T47" fmla="*/ 63 h 103"/>
                <a:gd name="T48" fmla="*/ 31 w 40"/>
                <a:gd name="T49" fmla="*/ 69 h 103"/>
                <a:gd name="T50" fmla="*/ 28 w 40"/>
                <a:gd name="T51" fmla="*/ 54 h 103"/>
                <a:gd name="T52" fmla="*/ 34 w 40"/>
                <a:gd name="T53" fmla="*/ 54 h 103"/>
                <a:gd name="T54" fmla="*/ 31 w 40"/>
                <a:gd name="T55" fmla="*/ 45 h 103"/>
                <a:gd name="T56" fmla="*/ 31 w 40"/>
                <a:gd name="T57" fmla="*/ 39 h 103"/>
                <a:gd name="T58" fmla="*/ 31 w 40"/>
                <a:gd name="T59" fmla="*/ 45 h 103"/>
                <a:gd name="T60" fmla="*/ 28 w 40"/>
                <a:gd name="T61" fmla="*/ 33 h 103"/>
                <a:gd name="T62" fmla="*/ 6 w 40"/>
                <a:gd name="T63" fmla="*/ 27 h 103"/>
                <a:gd name="T64" fmla="*/ 12 w 40"/>
                <a:gd name="T65" fmla="*/ 15 h 103"/>
                <a:gd name="T66" fmla="*/ 34 w 40"/>
                <a:gd name="T6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 h="103">
                  <a:moveTo>
                    <a:pt x="34" y="0"/>
                  </a:moveTo>
                  <a:cubicBezTo>
                    <a:pt x="0" y="0"/>
                    <a:pt x="0" y="0"/>
                    <a:pt x="0" y="0"/>
                  </a:cubicBezTo>
                  <a:cubicBezTo>
                    <a:pt x="0" y="100"/>
                    <a:pt x="0" y="100"/>
                    <a:pt x="0" y="100"/>
                  </a:cubicBezTo>
                  <a:cubicBezTo>
                    <a:pt x="5" y="100"/>
                    <a:pt x="5" y="100"/>
                    <a:pt x="5" y="100"/>
                  </a:cubicBezTo>
                  <a:cubicBezTo>
                    <a:pt x="5" y="102"/>
                    <a:pt x="7" y="103"/>
                    <a:pt x="9" y="103"/>
                  </a:cubicBezTo>
                  <a:cubicBezTo>
                    <a:pt x="11" y="103"/>
                    <a:pt x="13" y="102"/>
                    <a:pt x="13" y="100"/>
                  </a:cubicBezTo>
                  <a:cubicBezTo>
                    <a:pt x="34" y="100"/>
                    <a:pt x="34" y="100"/>
                    <a:pt x="34" y="100"/>
                  </a:cubicBezTo>
                  <a:cubicBezTo>
                    <a:pt x="37" y="100"/>
                    <a:pt x="40" y="97"/>
                    <a:pt x="40" y="94"/>
                  </a:cubicBezTo>
                  <a:cubicBezTo>
                    <a:pt x="40" y="6"/>
                    <a:pt x="40" y="6"/>
                    <a:pt x="40" y="6"/>
                  </a:cubicBezTo>
                  <a:cubicBezTo>
                    <a:pt x="40" y="3"/>
                    <a:pt x="37" y="0"/>
                    <a:pt x="34" y="0"/>
                  </a:cubicBezTo>
                  <a:close/>
                  <a:moveTo>
                    <a:pt x="9" y="51"/>
                  </a:moveTo>
                  <a:cubicBezTo>
                    <a:pt x="11" y="51"/>
                    <a:pt x="12" y="52"/>
                    <a:pt x="12" y="54"/>
                  </a:cubicBezTo>
                  <a:cubicBezTo>
                    <a:pt x="12" y="56"/>
                    <a:pt x="11" y="57"/>
                    <a:pt x="9" y="57"/>
                  </a:cubicBezTo>
                  <a:cubicBezTo>
                    <a:pt x="7" y="57"/>
                    <a:pt x="6" y="56"/>
                    <a:pt x="6" y="54"/>
                  </a:cubicBezTo>
                  <a:cubicBezTo>
                    <a:pt x="6" y="52"/>
                    <a:pt x="7" y="51"/>
                    <a:pt x="9" y="51"/>
                  </a:cubicBezTo>
                  <a:close/>
                  <a:moveTo>
                    <a:pt x="6" y="42"/>
                  </a:moveTo>
                  <a:cubicBezTo>
                    <a:pt x="6" y="40"/>
                    <a:pt x="7" y="39"/>
                    <a:pt x="9" y="39"/>
                  </a:cubicBezTo>
                  <a:cubicBezTo>
                    <a:pt x="11" y="39"/>
                    <a:pt x="12" y="40"/>
                    <a:pt x="12" y="42"/>
                  </a:cubicBezTo>
                  <a:cubicBezTo>
                    <a:pt x="12" y="44"/>
                    <a:pt x="11" y="45"/>
                    <a:pt x="9" y="45"/>
                  </a:cubicBezTo>
                  <a:cubicBezTo>
                    <a:pt x="7" y="45"/>
                    <a:pt x="6" y="44"/>
                    <a:pt x="6" y="42"/>
                  </a:cubicBezTo>
                  <a:close/>
                  <a:moveTo>
                    <a:pt x="9" y="69"/>
                  </a:moveTo>
                  <a:cubicBezTo>
                    <a:pt x="7" y="69"/>
                    <a:pt x="6" y="68"/>
                    <a:pt x="6" y="66"/>
                  </a:cubicBezTo>
                  <a:cubicBezTo>
                    <a:pt x="6" y="64"/>
                    <a:pt x="7" y="63"/>
                    <a:pt x="9" y="63"/>
                  </a:cubicBezTo>
                  <a:cubicBezTo>
                    <a:pt x="11" y="63"/>
                    <a:pt x="12" y="64"/>
                    <a:pt x="12" y="66"/>
                  </a:cubicBezTo>
                  <a:cubicBezTo>
                    <a:pt x="12" y="68"/>
                    <a:pt x="11" y="69"/>
                    <a:pt x="9" y="69"/>
                  </a:cubicBezTo>
                  <a:close/>
                  <a:moveTo>
                    <a:pt x="20" y="91"/>
                  </a:moveTo>
                  <a:cubicBezTo>
                    <a:pt x="16" y="91"/>
                    <a:pt x="12" y="87"/>
                    <a:pt x="12" y="83"/>
                  </a:cubicBezTo>
                  <a:cubicBezTo>
                    <a:pt x="12" y="78"/>
                    <a:pt x="16" y="75"/>
                    <a:pt x="20" y="75"/>
                  </a:cubicBezTo>
                  <a:cubicBezTo>
                    <a:pt x="24" y="75"/>
                    <a:pt x="28" y="78"/>
                    <a:pt x="28" y="83"/>
                  </a:cubicBezTo>
                  <a:cubicBezTo>
                    <a:pt x="28" y="87"/>
                    <a:pt x="24" y="91"/>
                    <a:pt x="20" y="91"/>
                  </a:cubicBezTo>
                  <a:close/>
                  <a:moveTo>
                    <a:pt x="20" y="51"/>
                  </a:moveTo>
                  <a:cubicBezTo>
                    <a:pt x="22" y="51"/>
                    <a:pt x="23" y="52"/>
                    <a:pt x="23" y="54"/>
                  </a:cubicBezTo>
                  <a:cubicBezTo>
                    <a:pt x="23" y="56"/>
                    <a:pt x="22" y="57"/>
                    <a:pt x="20" y="57"/>
                  </a:cubicBezTo>
                  <a:cubicBezTo>
                    <a:pt x="18" y="57"/>
                    <a:pt x="17" y="56"/>
                    <a:pt x="17" y="54"/>
                  </a:cubicBezTo>
                  <a:cubicBezTo>
                    <a:pt x="17" y="52"/>
                    <a:pt x="18" y="51"/>
                    <a:pt x="20" y="51"/>
                  </a:cubicBezTo>
                  <a:close/>
                  <a:moveTo>
                    <a:pt x="17" y="42"/>
                  </a:moveTo>
                  <a:cubicBezTo>
                    <a:pt x="17" y="40"/>
                    <a:pt x="18" y="39"/>
                    <a:pt x="20" y="39"/>
                  </a:cubicBezTo>
                  <a:cubicBezTo>
                    <a:pt x="22" y="39"/>
                    <a:pt x="23" y="40"/>
                    <a:pt x="23" y="42"/>
                  </a:cubicBezTo>
                  <a:cubicBezTo>
                    <a:pt x="23" y="44"/>
                    <a:pt x="22" y="45"/>
                    <a:pt x="20" y="45"/>
                  </a:cubicBezTo>
                  <a:cubicBezTo>
                    <a:pt x="18" y="45"/>
                    <a:pt x="17" y="44"/>
                    <a:pt x="17" y="42"/>
                  </a:cubicBezTo>
                  <a:close/>
                  <a:moveTo>
                    <a:pt x="20" y="63"/>
                  </a:moveTo>
                  <a:cubicBezTo>
                    <a:pt x="22" y="63"/>
                    <a:pt x="23" y="64"/>
                    <a:pt x="23" y="66"/>
                  </a:cubicBezTo>
                  <a:cubicBezTo>
                    <a:pt x="23" y="68"/>
                    <a:pt x="22" y="69"/>
                    <a:pt x="20" y="69"/>
                  </a:cubicBezTo>
                  <a:cubicBezTo>
                    <a:pt x="18" y="69"/>
                    <a:pt x="17" y="68"/>
                    <a:pt x="17" y="66"/>
                  </a:cubicBezTo>
                  <a:cubicBezTo>
                    <a:pt x="17" y="64"/>
                    <a:pt x="18" y="63"/>
                    <a:pt x="20" y="63"/>
                  </a:cubicBezTo>
                  <a:close/>
                  <a:moveTo>
                    <a:pt x="31" y="69"/>
                  </a:moveTo>
                  <a:cubicBezTo>
                    <a:pt x="29" y="69"/>
                    <a:pt x="28" y="68"/>
                    <a:pt x="28" y="66"/>
                  </a:cubicBezTo>
                  <a:cubicBezTo>
                    <a:pt x="28" y="64"/>
                    <a:pt x="29" y="63"/>
                    <a:pt x="31" y="63"/>
                  </a:cubicBezTo>
                  <a:cubicBezTo>
                    <a:pt x="33" y="63"/>
                    <a:pt x="34" y="64"/>
                    <a:pt x="34" y="66"/>
                  </a:cubicBezTo>
                  <a:cubicBezTo>
                    <a:pt x="34" y="68"/>
                    <a:pt x="33" y="69"/>
                    <a:pt x="31" y="69"/>
                  </a:cubicBezTo>
                  <a:close/>
                  <a:moveTo>
                    <a:pt x="31" y="57"/>
                  </a:moveTo>
                  <a:cubicBezTo>
                    <a:pt x="29" y="57"/>
                    <a:pt x="28" y="56"/>
                    <a:pt x="28" y="54"/>
                  </a:cubicBezTo>
                  <a:cubicBezTo>
                    <a:pt x="28" y="52"/>
                    <a:pt x="29" y="51"/>
                    <a:pt x="31" y="51"/>
                  </a:cubicBezTo>
                  <a:cubicBezTo>
                    <a:pt x="33" y="51"/>
                    <a:pt x="34" y="52"/>
                    <a:pt x="34" y="54"/>
                  </a:cubicBezTo>
                  <a:cubicBezTo>
                    <a:pt x="34" y="56"/>
                    <a:pt x="33" y="57"/>
                    <a:pt x="31" y="57"/>
                  </a:cubicBezTo>
                  <a:close/>
                  <a:moveTo>
                    <a:pt x="31" y="45"/>
                  </a:moveTo>
                  <a:cubicBezTo>
                    <a:pt x="29" y="45"/>
                    <a:pt x="28" y="44"/>
                    <a:pt x="28" y="42"/>
                  </a:cubicBezTo>
                  <a:cubicBezTo>
                    <a:pt x="28" y="40"/>
                    <a:pt x="29" y="39"/>
                    <a:pt x="31" y="39"/>
                  </a:cubicBezTo>
                  <a:cubicBezTo>
                    <a:pt x="33" y="39"/>
                    <a:pt x="34" y="40"/>
                    <a:pt x="34" y="42"/>
                  </a:cubicBezTo>
                  <a:cubicBezTo>
                    <a:pt x="34" y="44"/>
                    <a:pt x="33" y="45"/>
                    <a:pt x="31" y="45"/>
                  </a:cubicBezTo>
                  <a:close/>
                  <a:moveTo>
                    <a:pt x="34" y="27"/>
                  </a:moveTo>
                  <a:cubicBezTo>
                    <a:pt x="34" y="30"/>
                    <a:pt x="31" y="33"/>
                    <a:pt x="28" y="33"/>
                  </a:cubicBezTo>
                  <a:cubicBezTo>
                    <a:pt x="12" y="33"/>
                    <a:pt x="12" y="33"/>
                    <a:pt x="12" y="33"/>
                  </a:cubicBezTo>
                  <a:cubicBezTo>
                    <a:pt x="9" y="33"/>
                    <a:pt x="6" y="30"/>
                    <a:pt x="6" y="27"/>
                  </a:cubicBezTo>
                  <a:cubicBezTo>
                    <a:pt x="6" y="21"/>
                    <a:pt x="6" y="21"/>
                    <a:pt x="6" y="21"/>
                  </a:cubicBezTo>
                  <a:cubicBezTo>
                    <a:pt x="6" y="18"/>
                    <a:pt x="9" y="15"/>
                    <a:pt x="12" y="15"/>
                  </a:cubicBezTo>
                  <a:cubicBezTo>
                    <a:pt x="28" y="15"/>
                    <a:pt x="28" y="15"/>
                    <a:pt x="28" y="15"/>
                  </a:cubicBezTo>
                  <a:cubicBezTo>
                    <a:pt x="31" y="15"/>
                    <a:pt x="34" y="18"/>
                    <a:pt x="34" y="21"/>
                  </a:cubicBezTo>
                  <a:lnTo>
                    <a:pt x="3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3" name="Freeform 156"/>
            <p:cNvSpPr>
              <a:spLocks noEditPoints="1"/>
            </p:cNvSpPr>
            <p:nvPr/>
          </p:nvSpPr>
          <p:spPr bwMode="auto">
            <a:xfrm>
              <a:off x="9350375" y="2522538"/>
              <a:ext cx="323850" cy="249237"/>
            </a:xfrm>
            <a:custGeom>
              <a:avLst/>
              <a:gdLst>
                <a:gd name="T0" fmla="*/ 0 w 134"/>
                <a:gd name="T1" fmla="*/ 6 h 103"/>
                <a:gd name="T2" fmla="*/ 0 w 134"/>
                <a:gd name="T3" fmla="*/ 94 h 103"/>
                <a:gd name="T4" fmla="*/ 6 w 134"/>
                <a:gd name="T5" fmla="*/ 100 h 103"/>
                <a:gd name="T6" fmla="*/ 23 w 134"/>
                <a:gd name="T7" fmla="*/ 100 h 103"/>
                <a:gd name="T8" fmla="*/ 27 w 134"/>
                <a:gd name="T9" fmla="*/ 103 h 103"/>
                <a:gd name="T10" fmla="*/ 31 w 134"/>
                <a:gd name="T11" fmla="*/ 100 h 103"/>
                <a:gd name="T12" fmla="*/ 134 w 134"/>
                <a:gd name="T13" fmla="*/ 100 h 103"/>
                <a:gd name="T14" fmla="*/ 134 w 134"/>
                <a:gd name="T15" fmla="*/ 0 h 103"/>
                <a:gd name="T16" fmla="*/ 6 w 134"/>
                <a:gd name="T17" fmla="*/ 0 h 103"/>
                <a:gd name="T18" fmla="*/ 0 w 134"/>
                <a:gd name="T19" fmla="*/ 6 h 103"/>
                <a:gd name="T20" fmla="*/ 12 w 134"/>
                <a:gd name="T21" fmla="*/ 21 h 103"/>
                <a:gd name="T22" fmla="*/ 18 w 134"/>
                <a:gd name="T23" fmla="*/ 15 h 103"/>
                <a:gd name="T24" fmla="*/ 116 w 134"/>
                <a:gd name="T25" fmla="*/ 15 h 103"/>
                <a:gd name="T26" fmla="*/ 122 w 134"/>
                <a:gd name="T27" fmla="*/ 21 h 103"/>
                <a:gd name="T28" fmla="*/ 122 w 134"/>
                <a:gd name="T29" fmla="*/ 79 h 103"/>
                <a:gd name="T30" fmla="*/ 116 w 134"/>
                <a:gd name="T31" fmla="*/ 85 h 103"/>
                <a:gd name="T32" fmla="*/ 18 w 134"/>
                <a:gd name="T33" fmla="*/ 85 h 103"/>
                <a:gd name="T34" fmla="*/ 12 w 134"/>
                <a:gd name="T35" fmla="*/ 79 h 103"/>
                <a:gd name="T36" fmla="*/ 12 w 134"/>
                <a:gd name="T37" fmla="*/ 2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4" h="103">
                  <a:moveTo>
                    <a:pt x="0" y="6"/>
                  </a:moveTo>
                  <a:cubicBezTo>
                    <a:pt x="0" y="94"/>
                    <a:pt x="0" y="94"/>
                    <a:pt x="0" y="94"/>
                  </a:cubicBezTo>
                  <a:cubicBezTo>
                    <a:pt x="0" y="97"/>
                    <a:pt x="3" y="100"/>
                    <a:pt x="6" y="100"/>
                  </a:cubicBezTo>
                  <a:cubicBezTo>
                    <a:pt x="23" y="100"/>
                    <a:pt x="23" y="100"/>
                    <a:pt x="23" y="100"/>
                  </a:cubicBezTo>
                  <a:cubicBezTo>
                    <a:pt x="23" y="102"/>
                    <a:pt x="25" y="103"/>
                    <a:pt x="27" y="103"/>
                  </a:cubicBezTo>
                  <a:cubicBezTo>
                    <a:pt x="29" y="103"/>
                    <a:pt x="31" y="102"/>
                    <a:pt x="31" y="100"/>
                  </a:cubicBezTo>
                  <a:cubicBezTo>
                    <a:pt x="134" y="100"/>
                    <a:pt x="134" y="100"/>
                    <a:pt x="134" y="100"/>
                  </a:cubicBezTo>
                  <a:cubicBezTo>
                    <a:pt x="134" y="0"/>
                    <a:pt x="134" y="0"/>
                    <a:pt x="134" y="0"/>
                  </a:cubicBezTo>
                  <a:cubicBezTo>
                    <a:pt x="6" y="0"/>
                    <a:pt x="6" y="0"/>
                    <a:pt x="6" y="0"/>
                  </a:cubicBezTo>
                  <a:cubicBezTo>
                    <a:pt x="3" y="0"/>
                    <a:pt x="0" y="3"/>
                    <a:pt x="0" y="6"/>
                  </a:cubicBezTo>
                  <a:close/>
                  <a:moveTo>
                    <a:pt x="12" y="21"/>
                  </a:moveTo>
                  <a:cubicBezTo>
                    <a:pt x="12" y="18"/>
                    <a:pt x="15" y="15"/>
                    <a:pt x="18" y="15"/>
                  </a:cubicBezTo>
                  <a:cubicBezTo>
                    <a:pt x="116" y="15"/>
                    <a:pt x="116" y="15"/>
                    <a:pt x="116" y="15"/>
                  </a:cubicBezTo>
                  <a:cubicBezTo>
                    <a:pt x="119" y="15"/>
                    <a:pt x="122" y="18"/>
                    <a:pt x="122" y="21"/>
                  </a:cubicBezTo>
                  <a:cubicBezTo>
                    <a:pt x="122" y="79"/>
                    <a:pt x="122" y="79"/>
                    <a:pt x="122" y="79"/>
                  </a:cubicBezTo>
                  <a:cubicBezTo>
                    <a:pt x="122" y="82"/>
                    <a:pt x="119" y="85"/>
                    <a:pt x="116" y="85"/>
                  </a:cubicBezTo>
                  <a:cubicBezTo>
                    <a:pt x="18" y="85"/>
                    <a:pt x="18" y="85"/>
                    <a:pt x="18" y="85"/>
                  </a:cubicBezTo>
                  <a:cubicBezTo>
                    <a:pt x="15" y="85"/>
                    <a:pt x="12" y="82"/>
                    <a:pt x="12" y="79"/>
                  </a:cubicBezTo>
                  <a:lnTo>
                    <a:pt x="1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11" name="TextBox 10"/>
          <p:cNvSpPr txBox="1"/>
          <p:nvPr/>
        </p:nvSpPr>
        <p:spPr>
          <a:xfrm>
            <a:off x="1462589" y="4966076"/>
            <a:ext cx="853700" cy="181036"/>
          </a:xfrm>
          <a:prstGeom prst="rect">
            <a:avLst/>
          </a:prstGeom>
        </p:spPr>
        <p:txBody>
          <a:bodyPr wrap="square" lIns="0" tIns="0" rIns="0" bIns="0" rtlCol="0">
            <a:spAutoFit/>
          </a:bodyPr>
          <a:lstStyle>
            <a:defPPr>
              <a:defRPr lang="en-US"/>
            </a:defPPr>
            <a:lvl1pPr algn="ctr" defTabSz="932597">
              <a:defRPr sz="1200" spc="-39">
                <a:gradFill>
                  <a:gsLst>
                    <a:gs pos="0">
                      <a:schemeClr val="tx1"/>
                    </a:gs>
                    <a:gs pos="100000">
                      <a:schemeClr val="tx1"/>
                    </a:gs>
                  </a:gsLst>
                  <a:lin ang="5400000" scaled="1"/>
                </a:gradFill>
                <a:ea typeface="Segoe UI" pitchFamily="34" charset="0"/>
                <a:cs typeface="Segoe UI" pitchFamily="34" charset="0"/>
              </a:defRPr>
            </a:lvl1pPr>
          </a:lstStyle>
          <a:p>
            <a:pPr defTabSz="914225">
              <a:defRPr/>
            </a:pPr>
            <a:r>
              <a:rPr lang="en-US" sz="1176" spc="-38" dirty="0">
                <a:gradFill>
                  <a:gsLst>
                    <a:gs pos="0">
                      <a:srgbClr val="505050"/>
                    </a:gs>
                    <a:gs pos="100000">
                      <a:srgbClr val="505050"/>
                    </a:gs>
                  </a:gsLst>
                  <a:lin ang="5400000" scaled="1"/>
                </a:gradFill>
                <a:latin typeface="Segoe UI"/>
              </a:rPr>
              <a:t>Coffee maker</a:t>
            </a:r>
          </a:p>
        </p:txBody>
      </p:sp>
      <p:sp>
        <p:nvSpPr>
          <p:cNvPr id="19" name="TextBox 18"/>
          <p:cNvSpPr txBox="1"/>
          <p:nvPr/>
        </p:nvSpPr>
        <p:spPr>
          <a:xfrm>
            <a:off x="1553072" y="2766152"/>
            <a:ext cx="763217" cy="181036"/>
          </a:xfrm>
          <a:prstGeom prst="rect">
            <a:avLst/>
          </a:prstGeom>
        </p:spPr>
        <p:txBody>
          <a:bodyPr wrap="squar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Alarm clock</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nvGrpSpPr>
          <p:cNvPr id="189" name="Group 188"/>
          <p:cNvGrpSpPr/>
          <p:nvPr/>
        </p:nvGrpSpPr>
        <p:grpSpPr>
          <a:xfrm>
            <a:off x="1590112" y="4438983"/>
            <a:ext cx="598654" cy="369006"/>
            <a:chOff x="2493963" y="4117975"/>
            <a:chExt cx="484188" cy="298450"/>
          </a:xfrm>
          <a:solidFill>
            <a:srgbClr val="0078D7"/>
          </a:solidFill>
        </p:grpSpPr>
        <p:sp>
          <p:nvSpPr>
            <p:cNvPr id="112" name="Freeform 95"/>
            <p:cNvSpPr>
              <a:spLocks/>
            </p:cNvSpPr>
            <p:nvPr/>
          </p:nvSpPr>
          <p:spPr bwMode="auto">
            <a:xfrm>
              <a:off x="2493963" y="4365625"/>
              <a:ext cx="484188" cy="50800"/>
            </a:xfrm>
            <a:custGeom>
              <a:avLst/>
              <a:gdLst>
                <a:gd name="T0" fmla="*/ 200 w 200"/>
                <a:gd name="T1" fmla="*/ 0 h 21"/>
                <a:gd name="T2" fmla="*/ 0 w 200"/>
                <a:gd name="T3" fmla="*/ 0 h 21"/>
                <a:gd name="T4" fmla="*/ 20 w 200"/>
                <a:gd name="T5" fmla="*/ 21 h 21"/>
                <a:gd name="T6" fmla="*/ 180 w 200"/>
                <a:gd name="T7" fmla="*/ 21 h 21"/>
                <a:gd name="T8" fmla="*/ 200 w 200"/>
                <a:gd name="T9" fmla="*/ 0 h 21"/>
              </a:gdLst>
              <a:ahLst/>
              <a:cxnLst>
                <a:cxn ang="0">
                  <a:pos x="T0" y="T1"/>
                </a:cxn>
                <a:cxn ang="0">
                  <a:pos x="T2" y="T3"/>
                </a:cxn>
                <a:cxn ang="0">
                  <a:pos x="T4" y="T5"/>
                </a:cxn>
                <a:cxn ang="0">
                  <a:pos x="T6" y="T7"/>
                </a:cxn>
                <a:cxn ang="0">
                  <a:pos x="T8" y="T9"/>
                </a:cxn>
              </a:cxnLst>
              <a:rect l="0" t="0" r="r" b="b"/>
              <a:pathLst>
                <a:path w="200" h="21">
                  <a:moveTo>
                    <a:pt x="200" y="0"/>
                  </a:moveTo>
                  <a:cubicBezTo>
                    <a:pt x="0" y="0"/>
                    <a:pt x="0" y="0"/>
                    <a:pt x="0" y="0"/>
                  </a:cubicBezTo>
                  <a:cubicBezTo>
                    <a:pt x="0" y="15"/>
                    <a:pt x="11" y="21"/>
                    <a:pt x="20" y="21"/>
                  </a:cubicBezTo>
                  <a:cubicBezTo>
                    <a:pt x="180" y="21"/>
                    <a:pt x="180" y="21"/>
                    <a:pt x="180" y="21"/>
                  </a:cubicBezTo>
                  <a:cubicBezTo>
                    <a:pt x="190" y="21"/>
                    <a:pt x="200" y="13"/>
                    <a:pt x="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13" name="Freeform 96"/>
            <p:cNvSpPr>
              <a:spLocks noEditPoints="1"/>
            </p:cNvSpPr>
            <p:nvPr/>
          </p:nvSpPr>
          <p:spPr bwMode="auto">
            <a:xfrm>
              <a:off x="2595563" y="4117975"/>
              <a:ext cx="373063" cy="236537"/>
            </a:xfrm>
            <a:custGeom>
              <a:avLst/>
              <a:gdLst>
                <a:gd name="T0" fmla="*/ 120 w 154"/>
                <a:gd name="T1" fmla="*/ 0 h 97"/>
                <a:gd name="T2" fmla="*/ 0 w 154"/>
                <a:gd name="T3" fmla="*/ 0 h 97"/>
                <a:gd name="T4" fmla="*/ 0 w 154"/>
                <a:gd name="T5" fmla="*/ 78 h 97"/>
                <a:gd name="T6" fmla="*/ 19 w 154"/>
                <a:gd name="T7" fmla="*/ 97 h 97"/>
                <a:gd name="T8" fmla="*/ 97 w 154"/>
                <a:gd name="T9" fmla="*/ 97 h 97"/>
                <a:gd name="T10" fmla="*/ 116 w 154"/>
                <a:gd name="T11" fmla="*/ 78 h 97"/>
                <a:gd name="T12" fmla="*/ 116 w 154"/>
                <a:gd name="T13" fmla="*/ 72 h 97"/>
                <a:gd name="T14" fmla="*/ 154 w 154"/>
                <a:gd name="T15" fmla="*/ 36 h 97"/>
                <a:gd name="T16" fmla="*/ 120 w 154"/>
                <a:gd name="T17" fmla="*/ 0 h 97"/>
                <a:gd name="T18" fmla="*/ 116 w 154"/>
                <a:gd name="T19" fmla="*/ 57 h 97"/>
                <a:gd name="T20" fmla="*/ 116 w 154"/>
                <a:gd name="T21" fmla="*/ 15 h 97"/>
                <a:gd name="T22" fmla="*/ 120 w 154"/>
                <a:gd name="T23" fmla="*/ 15 h 97"/>
                <a:gd name="T24" fmla="*/ 140 w 154"/>
                <a:gd name="T25" fmla="*/ 36 h 97"/>
                <a:gd name="T26" fmla="*/ 116 w 154"/>
                <a:gd name="T27" fmla="*/ 5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 h="97">
                  <a:moveTo>
                    <a:pt x="120" y="0"/>
                  </a:moveTo>
                  <a:cubicBezTo>
                    <a:pt x="0" y="0"/>
                    <a:pt x="0" y="0"/>
                    <a:pt x="0" y="0"/>
                  </a:cubicBezTo>
                  <a:cubicBezTo>
                    <a:pt x="0" y="78"/>
                    <a:pt x="0" y="78"/>
                    <a:pt x="0" y="78"/>
                  </a:cubicBezTo>
                  <a:cubicBezTo>
                    <a:pt x="0" y="89"/>
                    <a:pt x="9" y="97"/>
                    <a:pt x="19" y="97"/>
                  </a:cubicBezTo>
                  <a:cubicBezTo>
                    <a:pt x="97" y="97"/>
                    <a:pt x="97" y="97"/>
                    <a:pt x="97" y="97"/>
                  </a:cubicBezTo>
                  <a:cubicBezTo>
                    <a:pt x="108" y="97"/>
                    <a:pt x="116" y="88"/>
                    <a:pt x="116" y="78"/>
                  </a:cubicBezTo>
                  <a:cubicBezTo>
                    <a:pt x="116" y="72"/>
                    <a:pt x="116" y="72"/>
                    <a:pt x="116" y="72"/>
                  </a:cubicBezTo>
                  <a:cubicBezTo>
                    <a:pt x="138" y="72"/>
                    <a:pt x="154" y="55"/>
                    <a:pt x="154" y="36"/>
                  </a:cubicBezTo>
                  <a:cubicBezTo>
                    <a:pt x="154" y="16"/>
                    <a:pt x="138" y="0"/>
                    <a:pt x="120" y="0"/>
                  </a:cubicBezTo>
                  <a:close/>
                  <a:moveTo>
                    <a:pt x="116" y="57"/>
                  </a:moveTo>
                  <a:cubicBezTo>
                    <a:pt x="116" y="15"/>
                    <a:pt x="116" y="15"/>
                    <a:pt x="116" y="15"/>
                  </a:cubicBezTo>
                  <a:cubicBezTo>
                    <a:pt x="120" y="15"/>
                    <a:pt x="120" y="15"/>
                    <a:pt x="120" y="15"/>
                  </a:cubicBezTo>
                  <a:cubicBezTo>
                    <a:pt x="135" y="15"/>
                    <a:pt x="140" y="29"/>
                    <a:pt x="140" y="36"/>
                  </a:cubicBezTo>
                  <a:cubicBezTo>
                    <a:pt x="140" y="47"/>
                    <a:pt x="131" y="58"/>
                    <a:pt x="11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188" name="Group 187"/>
          <p:cNvGrpSpPr/>
          <p:nvPr/>
        </p:nvGrpSpPr>
        <p:grpSpPr>
          <a:xfrm>
            <a:off x="1709939" y="2077085"/>
            <a:ext cx="449481" cy="551545"/>
            <a:chOff x="2600325" y="2420938"/>
            <a:chExt cx="363538" cy="446087"/>
          </a:xfrm>
          <a:solidFill>
            <a:srgbClr val="0078D7"/>
          </a:solidFill>
        </p:grpSpPr>
        <p:sp>
          <p:nvSpPr>
            <p:cNvPr id="174" name="Freeform 157"/>
            <p:cNvSpPr>
              <a:spLocks noEditPoints="1"/>
            </p:cNvSpPr>
            <p:nvPr/>
          </p:nvSpPr>
          <p:spPr bwMode="auto">
            <a:xfrm>
              <a:off x="2600325" y="2463800"/>
              <a:ext cx="363538" cy="365125"/>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21 h 150"/>
                <a:gd name="T12" fmla="*/ 21 w 150"/>
                <a:gd name="T13" fmla="*/ 75 h 150"/>
                <a:gd name="T14" fmla="*/ 75 w 150"/>
                <a:gd name="T15" fmla="*/ 129 h 150"/>
                <a:gd name="T16" fmla="*/ 129 w 150"/>
                <a:gd name="T17" fmla="*/ 75 h 150"/>
                <a:gd name="T18" fmla="*/ 75 w 150"/>
                <a:gd name="T19" fmla="*/ 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75" y="150"/>
                  </a:moveTo>
                  <a:cubicBezTo>
                    <a:pt x="34" y="150"/>
                    <a:pt x="0" y="116"/>
                    <a:pt x="0" y="75"/>
                  </a:cubicBezTo>
                  <a:cubicBezTo>
                    <a:pt x="0" y="33"/>
                    <a:pt x="34" y="0"/>
                    <a:pt x="75" y="0"/>
                  </a:cubicBezTo>
                  <a:cubicBezTo>
                    <a:pt x="116" y="0"/>
                    <a:pt x="150" y="33"/>
                    <a:pt x="150" y="75"/>
                  </a:cubicBezTo>
                  <a:cubicBezTo>
                    <a:pt x="150" y="116"/>
                    <a:pt x="116" y="150"/>
                    <a:pt x="75" y="150"/>
                  </a:cubicBezTo>
                  <a:close/>
                  <a:moveTo>
                    <a:pt x="75" y="21"/>
                  </a:moveTo>
                  <a:cubicBezTo>
                    <a:pt x="45" y="21"/>
                    <a:pt x="21" y="45"/>
                    <a:pt x="21" y="75"/>
                  </a:cubicBezTo>
                  <a:cubicBezTo>
                    <a:pt x="21" y="105"/>
                    <a:pt x="45" y="129"/>
                    <a:pt x="75" y="129"/>
                  </a:cubicBezTo>
                  <a:cubicBezTo>
                    <a:pt x="105" y="129"/>
                    <a:pt x="129" y="105"/>
                    <a:pt x="129" y="75"/>
                  </a:cubicBezTo>
                  <a:cubicBezTo>
                    <a:pt x="129" y="45"/>
                    <a:pt x="105" y="21"/>
                    <a:pt x="7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5" name="Freeform 158"/>
            <p:cNvSpPr>
              <a:spLocks/>
            </p:cNvSpPr>
            <p:nvPr/>
          </p:nvSpPr>
          <p:spPr bwMode="auto">
            <a:xfrm>
              <a:off x="2644775" y="2762250"/>
              <a:ext cx="88900" cy="104775"/>
            </a:xfrm>
            <a:custGeom>
              <a:avLst/>
              <a:gdLst>
                <a:gd name="T0" fmla="*/ 12 w 37"/>
                <a:gd name="T1" fmla="*/ 43 h 43"/>
                <a:gd name="T2" fmla="*/ 6 w 37"/>
                <a:gd name="T3" fmla="*/ 41 h 43"/>
                <a:gd name="T4" fmla="*/ 3 w 37"/>
                <a:gd name="T5" fmla="*/ 26 h 43"/>
                <a:gd name="T6" fmla="*/ 16 w 37"/>
                <a:gd name="T7" fmla="*/ 7 h 43"/>
                <a:gd name="T8" fmla="*/ 30 w 37"/>
                <a:gd name="T9" fmla="*/ 3 h 43"/>
                <a:gd name="T10" fmla="*/ 33 w 37"/>
                <a:gd name="T11" fmla="*/ 18 h 43"/>
                <a:gd name="T12" fmla="*/ 21 w 37"/>
                <a:gd name="T13" fmla="*/ 38 h 43"/>
                <a:gd name="T14" fmla="*/ 12 w 37"/>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3">
                  <a:moveTo>
                    <a:pt x="12" y="43"/>
                  </a:moveTo>
                  <a:cubicBezTo>
                    <a:pt x="10" y="43"/>
                    <a:pt x="8" y="42"/>
                    <a:pt x="6" y="41"/>
                  </a:cubicBezTo>
                  <a:cubicBezTo>
                    <a:pt x="1" y="38"/>
                    <a:pt x="0" y="31"/>
                    <a:pt x="3" y="26"/>
                  </a:cubicBezTo>
                  <a:cubicBezTo>
                    <a:pt x="16" y="7"/>
                    <a:pt x="16" y="7"/>
                    <a:pt x="16" y="7"/>
                  </a:cubicBezTo>
                  <a:cubicBezTo>
                    <a:pt x="19" y="2"/>
                    <a:pt x="25" y="0"/>
                    <a:pt x="30" y="3"/>
                  </a:cubicBezTo>
                  <a:cubicBezTo>
                    <a:pt x="35" y="7"/>
                    <a:pt x="37" y="13"/>
                    <a:pt x="33" y="18"/>
                  </a:cubicBezTo>
                  <a:cubicBezTo>
                    <a:pt x="21" y="38"/>
                    <a:pt x="21" y="38"/>
                    <a:pt x="21" y="38"/>
                  </a:cubicBezTo>
                  <a:cubicBezTo>
                    <a:pt x="19" y="41"/>
                    <a:pt x="16" y="43"/>
                    <a:pt x="1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6" name="Freeform 159"/>
            <p:cNvSpPr>
              <a:spLocks/>
            </p:cNvSpPr>
            <p:nvPr/>
          </p:nvSpPr>
          <p:spPr bwMode="auto">
            <a:xfrm>
              <a:off x="2833688" y="2762250"/>
              <a:ext cx="87313" cy="104775"/>
            </a:xfrm>
            <a:custGeom>
              <a:avLst/>
              <a:gdLst>
                <a:gd name="T0" fmla="*/ 24 w 36"/>
                <a:gd name="T1" fmla="*/ 43 h 43"/>
                <a:gd name="T2" fmla="*/ 15 w 36"/>
                <a:gd name="T3" fmla="*/ 38 h 43"/>
                <a:gd name="T4" fmla="*/ 3 w 36"/>
                <a:gd name="T5" fmla="*/ 18 h 43"/>
                <a:gd name="T6" fmla="*/ 6 w 36"/>
                <a:gd name="T7" fmla="*/ 3 h 43"/>
                <a:gd name="T8" fmla="*/ 21 w 36"/>
                <a:gd name="T9" fmla="*/ 7 h 43"/>
                <a:gd name="T10" fmla="*/ 33 w 36"/>
                <a:gd name="T11" fmla="*/ 26 h 43"/>
                <a:gd name="T12" fmla="*/ 30 w 36"/>
                <a:gd name="T13" fmla="*/ 41 h 43"/>
                <a:gd name="T14" fmla="*/ 24 w 36"/>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3">
                  <a:moveTo>
                    <a:pt x="24" y="43"/>
                  </a:moveTo>
                  <a:cubicBezTo>
                    <a:pt x="20" y="43"/>
                    <a:pt x="17" y="41"/>
                    <a:pt x="15" y="38"/>
                  </a:cubicBezTo>
                  <a:cubicBezTo>
                    <a:pt x="3" y="18"/>
                    <a:pt x="3" y="18"/>
                    <a:pt x="3" y="18"/>
                  </a:cubicBezTo>
                  <a:cubicBezTo>
                    <a:pt x="0" y="13"/>
                    <a:pt x="1" y="7"/>
                    <a:pt x="6" y="3"/>
                  </a:cubicBezTo>
                  <a:cubicBezTo>
                    <a:pt x="11" y="0"/>
                    <a:pt x="17" y="2"/>
                    <a:pt x="21" y="7"/>
                  </a:cubicBezTo>
                  <a:cubicBezTo>
                    <a:pt x="33" y="26"/>
                    <a:pt x="33" y="26"/>
                    <a:pt x="33" y="26"/>
                  </a:cubicBezTo>
                  <a:cubicBezTo>
                    <a:pt x="36" y="31"/>
                    <a:pt x="35" y="38"/>
                    <a:pt x="30"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7" name="Freeform 160"/>
            <p:cNvSpPr>
              <a:spLocks/>
            </p:cNvSpPr>
            <p:nvPr/>
          </p:nvSpPr>
          <p:spPr bwMode="auto">
            <a:xfrm>
              <a:off x="2613025" y="2420938"/>
              <a:ext cx="125413" cy="101600"/>
            </a:xfrm>
            <a:custGeom>
              <a:avLst/>
              <a:gdLst>
                <a:gd name="T0" fmla="*/ 52 w 52"/>
                <a:gd name="T1" fmla="*/ 17 h 42"/>
                <a:gd name="T2" fmla="*/ 52 w 52"/>
                <a:gd name="T3" fmla="*/ 17 h 42"/>
                <a:gd name="T4" fmla="*/ 17 w 52"/>
                <a:gd name="T5" fmla="*/ 7 h 42"/>
                <a:gd name="T6" fmla="*/ 7 w 52"/>
                <a:gd name="T7" fmla="*/ 42 h 42"/>
                <a:gd name="T8" fmla="*/ 52 w 52"/>
                <a:gd name="T9" fmla="*/ 17 h 42"/>
              </a:gdLst>
              <a:ahLst/>
              <a:cxnLst>
                <a:cxn ang="0">
                  <a:pos x="T0" y="T1"/>
                </a:cxn>
                <a:cxn ang="0">
                  <a:pos x="T2" y="T3"/>
                </a:cxn>
                <a:cxn ang="0">
                  <a:pos x="T4" y="T5"/>
                </a:cxn>
                <a:cxn ang="0">
                  <a:pos x="T6" y="T7"/>
                </a:cxn>
                <a:cxn ang="0">
                  <a:pos x="T8" y="T9"/>
                </a:cxn>
              </a:cxnLst>
              <a:rect l="0" t="0" r="r" b="b"/>
              <a:pathLst>
                <a:path w="52" h="42">
                  <a:moveTo>
                    <a:pt x="52" y="17"/>
                  </a:moveTo>
                  <a:cubicBezTo>
                    <a:pt x="52" y="17"/>
                    <a:pt x="52" y="17"/>
                    <a:pt x="52" y="17"/>
                  </a:cubicBezTo>
                  <a:cubicBezTo>
                    <a:pt x="45" y="4"/>
                    <a:pt x="29" y="0"/>
                    <a:pt x="17" y="7"/>
                  </a:cubicBezTo>
                  <a:cubicBezTo>
                    <a:pt x="5" y="14"/>
                    <a:pt x="0" y="29"/>
                    <a:pt x="7" y="42"/>
                  </a:cubicBezTo>
                  <a:lnTo>
                    <a:pt x="52"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8" name="Freeform 161"/>
            <p:cNvSpPr>
              <a:spLocks/>
            </p:cNvSpPr>
            <p:nvPr/>
          </p:nvSpPr>
          <p:spPr bwMode="auto">
            <a:xfrm>
              <a:off x="2824163" y="2420938"/>
              <a:ext cx="125413" cy="101600"/>
            </a:xfrm>
            <a:custGeom>
              <a:avLst/>
              <a:gdLst>
                <a:gd name="T0" fmla="*/ 0 w 52"/>
                <a:gd name="T1" fmla="*/ 17 h 42"/>
                <a:gd name="T2" fmla="*/ 0 w 52"/>
                <a:gd name="T3" fmla="*/ 17 h 42"/>
                <a:gd name="T4" fmla="*/ 35 w 52"/>
                <a:gd name="T5" fmla="*/ 7 h 42"/>
                <a:gd name="T6" fmla="*/ 45 w 52"/>
                <a:gd name="T7" fmla="*/ 42 h 42"/>
                <a:gd name="T8" fmla="*/ 0 w 52"/>
                <a:gd name="T9" fmla="*/ 17 h 42"/>
              </a:gdLst>
              <a:ahLst/>
              <a:cxnLst>
                <a:cxn ang="0">
                  <a:pos x="T0" y="T1"/>
                </a:cxn>
                <a:cxn ang="0">
                  <a:pos x="T2" y="T3"/>
                </a:cxn>
                <a:cxn ang="0">
                  <a:pos x="T4" y="T5"/>
                </a:cxn>
                <a:cxn ang="0">
                  <a:pos x="T6" y="T7"/>
                </a:cxn>
                <a:cxn ang="0">
                  <a:pos x="T8" y="T9"/>
                </a:cxn>
              </a:cxnLst>
              <a:rect l="0" t="0" r="r" b="b"/>
              <a:pathLst>
                <a:path w="52" h="42">
                  <a:moveTo>
                    <a:pt x="0" y="17"/>
                  </a:moveTo>
                  <a:cubicBezTo>
                    <a:pt x="0" y="17"/>
                    <a:pt x="0" y="17"/>
                    <a:pt x="0" y="17"/>
                  </a:cubicBezTo>
                  <a:cubicBezTo>
                    <a:pt x="7" y="4"/>
                    <a:pt x="23" y="0"/>
                    <a:pt x="35" y="7"/>
                  </a:cubicBezTo>
                  <a:cubicBezTo>
                    <a:pt x="47" y="14"/>
                    <a:pt x="52" y="29"/>
                    <a:pt x="45" y="42"/>
                  </a:cubicBez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79" name="Freeform 162"/>
            <p:cNvSpPr>
              <a:spLocks/>
            </p:cNvSpPr>
            <p:nvPr/>
          </p:nvSpPr>
          <p:spPr bwMode="auto">
            <a:xfrm>
              <a:off x="2768600" y="2439988"/>
              <a:ext cx="30163" cy="34925"/>
            </a:xfrm>
            <a:custGeom>
              <a:avLst/>
              <a:gdLst>
                <a:gd name="T0" fmla="*/ 0 w 13"/>
                <a:gd name="T1" fmla="*/ 13 h 14"/>
                <a:gd name="T2" fmla="*/ 1 w 13"/>
                <a:gd name="T3" fmla="*/ 14 h 14"/>
                <a:gd name="T4" fmla="*/ 11 w 13"/>
                <a:gd name="T5" fmla="*/ 14 h 14"/>
                <a:gd name="T6" fmla="*/ 13 w 13"/>
                <a:gd name="T7" fmla="*/ 13 h 14"/>
                <a:gd name="T8" fmla="*/ 13 w 13"/>
                <a:gd name="T9" fmla="*/ 2 h 14"/>
                <a:gd name="T10" fmla="*/ 11 w 13"/>
                <a:gd name="T11" fmla="*/ 0 h 14"/>
                <a:gd name="T12" fmla="*/ 1 w 13"/>
                <a:gd name="T13" fmla="*/ 0 h 14"/>
                <a:gd name="T14" fmla="*/ 0 w 13"/>
                <a:gd name="T15" fmla="*/ 2 h 14"/>
                <a:gd name="T16" fmla="*/ 0 w 13"/>
                <a:gd name="T17"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4">
                  <a:moveTo>
                    <a:pt x="0" y="13"/>
                  </a:moveTo>
                  <a:cubicBezTo>
                    <a:pt x="0" y="13"/>
                    <a:pt x="0" y="14"/>
                    <a:pt x="1" y="14"/>
                  </a:cubicBezTo>
                  <a:cubicBezTo>
                    <a:pt x="11" y="14"/>
                    <a:pt x="11" y="14"/>
                    <a:pt x="11" y="14"/>
                  </a:cubicBezTo>
                  <a:cubicBezTo>
                    <a:pt x="12" y="14"/>
                    <a:pt x="13" y="13"/>
                    <a:pt x="13" y="13"/>
                  </a:cubicBezTo>
                  <a:cubicBezTo>
                    <a:pt x="13" y="2"/>
                    <a:pt x="13" y="2"/>
                    <a:pt x="13" y="2"/>
                  </a:cubicBezTo>
                  <a:cubicBezTo>
                    <a:pt x="13" y="1"/>
                    <a:pt x="12" y="0"/>
                    <a:pt x="11" y="0"/>
                  </a:cubicBezTo>
                  <a:cubicBezTo>
                    <a:pt x="1" y="0"/>
                    <a:pt x="1" y="0"/>
                    <a:pt x="1" y="0"/>
                  </a:cubicBezTo>
                  <a:cubicBezTo>
                    <a:pt x="0" y="0"/>
                    <a:pt x="0" y="1"/>
                    <a:pt x="0" y="2"/>
                  </a:cubicBez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180" name="Freeform 163"/>
            <p:cNvSpPr>
              <a:spLocks/>
            </p:cNvSpPr>
            <p:nvPr/>
          </p:nvSpPr>
          <p:spPr bwMode="auto">
            <a:xfrm>
              <a:off x="2773363" y="2525713"/>
              <a:ext cx="88900" cy="184150"/>
            </a:xfrm>
            <a:custGeom>
              <a:avLst/>
              <a:gdLst>
                <a:gd name="T0" fmla="*/ 32 w 37"/>
                <a:gd name="T1" fmla="*/ 76 h 76"/>
                <a:gd name="T2" fmla="*/ 30 w 37"/>
                <a:gd name="T3" fmla="*/ 75 h 76"/>
                <a:gd name="T4" fmla="*/ 0 w 37"/>
                <a:gd name="T5" fmla="*/ 52 h 76"/>
                <a:gd name="T6" fmla="*/ 0 w 37"/>
                <a:gd name="T7" fmla="*/ 4 h 76"/>
                <a:gd name="T8" fmla="*/ 4 w 37"/>
                <a:gd name="T9" fmla="*/ 0 h 76"/>
                <a:gd name="T10" fmla="*/ 8 w 37"/>
                <a:gd name="T11" fmla="*/ 4 h 76"/>
                <a:gd name="T12" fmla="*/ 8 w 37"/>
                <a:gd name="T13" fmla="*/ 48 h 76"/>
                <a:gd name="T14" fmla="*/ 35 w 37"/>
                <a:gd name="T15" fmla="*/ 68 h 76"/>
                <a:gd name="T16" fmla="*/ 36 w 37"/>
                <a:gd name="T17" fmla="*/ 74 h 76"/>
                <a:gd name="T18" fmla="*/ 32 w 37"/>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76">
                  <a:moveTo>
                    <a:pt x="32" y="76"/>
                  </a:moveTo>
                  <a:cubicBezTo>
                    <a:pt x="31" y="76"/>
                    <a:pt x="31" y="75"/>
                    <a:pt x="30" y="75"/>
                  </a:cubicBezTo>
                  <a:cubicBezTo>
                    <a:pt x="0" y="52"/>
                    <a:pt x="0" y="52"/>
                    <a:pt x="0" y="52"/>
                  </a:cubicBezTo>
                  <a:cubicBezTo>
                    <a:pt x="0" y="4"/>
                    <a:pt x="0" y="4"/>
                    <a:pt x="0" y="4"/>
                  </a:cubicBezTo>
                  <a:cubicBezTo>
                    <a:pt x="0" y="2"/>
                    <a:pt x="2" y="0"/>
                    <a:pt x="4" y="0"/>
                  </a:cubicBezTo>
                  <a:cubicBezTo>
                    <a:pt x="6" y="0"/>
                    <a:pt x="8" y="2"/>
                    <a:pt x="8" y="4"/>
                  </a:cubicBezTo>
                  <a:cubicBezTo>
                    <a:pt x="8" y="48"/>
                    <a:pt x="8" y="48"/>
                    <a:pt x="8" y="48"/>
                  </a:cubicBezTo>
                  <a:cubicBezTo>
                    <a:pt x="35" y="68"/>
                    <a:pt x="35" y="68"/>
                    <a:pt x="35" y="68"/>
                  </a:cubicBezTo>
                  <a:cubicBezTo>
                    <a:pt x="37" y="69"/>
                    <a:pt x="37" y="72"/>
                    <a:pt x="36" y="74"/>
                  </a:cubicBezTo>
                  <a:cubicBezTo>
                    <a:pt x="35" y="75"/>
                    <a:pt x="34" y="76"/>
                    <a:pt x="32"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13" name="Group 212"/>
          <p:cNvGrpSpPr/>
          <p:nvPr/>
        </p:nvGrpSpPr>
        <p:grpSpPr>
          <a:xfrm>
            <a:off x="663631" y="3151896"/>
            <a:ext cx="515134" cy="471556"/>
            <a:chOff x="673893" y="3298825"/>
            <a:chExt cx="525463" cy="481012"/>
          </a:xfrm>
        </p:grpSpPr>
        <p:sp>
          <p:nvSpPr>
            <p:cNvPr id="214"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5"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6"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17" name="Group 216"/>
          <p:cNvGrpSpPr/>
          <p:nvPr/>
        </p:nvGrpSpPr>
        <p:grpSpPr>
          <a:xfrm>
            <a:off x="11025413" y="3151896"/>
            <a:ext cx="515134" cy="471556"/>
            <a:chOff x="11237118" y="3298825"/>
            <a:chExt cx="525463" cy="481012"/>
          </a:xfrm>
        </p:grpSpPr>
        <p:sp>
          <p:nvSpPr>
            <p:cNvPr id="218"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19"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0"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221"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2"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3"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4" name="TextBox 223"/>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225" name="TextBox 224"/>
          <p:cNvSpPr txBox="1"/>
          <p:nvPr/>
        </p:nvSpPr>
        <p:spPr>
          <a:xfrm>
            <a:off x="11027203"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226" name="TextBox 225"/>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WORKPLACE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1289732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75" name="Group 11274"/>
          <p:cNvGrpSpPr/>
          <p:nvPr/>
        </p:nvGrpSpPr>
        <p:grpSpPr>
          <a:xfrm>
            <a:off x="940604" y="4362335"/>
            <a:ext cx="1526692" cy="1135576"/>
            <a:chOff x="1270632" y="4066342"/>
            <a:chExt cx="1557305" cy="1158347"/>
          </a:xfrm>
        </p:grpSpPr>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3"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5"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Sleep tracking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sp>
        <p:nvSpPr>
          <p:cNvPr id="73" name="Rectangle 72"/>
          <p:cNvSpPr/>
          <p:nvPr/>
        </p:nvSpPr>
        <p:spPr bwMode="auto">
          <a:xfrm>
            <a:off x="4881552" y="3007025"/>
            <a:ext cx="2277958" cy="36597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1176" spc="-50"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11" name="TextBox 10"/>
          <p:cNvSpPr txBox="1"/>
          <p:nvPr/>
        </p:nvSpPr>
        <p:spPr>
          <a:xfrm>
            <a:off x="3022879"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sp>
        <p:nvSpPr>
          <p:cNvPr id="12" name="TextBox 11"/>
          <p:cNvSpPr txBox="1"/>
          <p:nvPr/>
        </p:nvSpPr>
        <p:spPr>
          <a:xfrm>
            <a:off x="8202223" y="3152704"/>
            <a:ext cx="957561" cy="181036"/>
          </a:xfrm>
          <a:prstGeom prst="rect">
            <a:avLst/>
          </a:prstGeom>
          <a:solidFill>
            <a:schemeClr val="bg1"/>
          </a:solidFill>
          <a:ln>
            <a:noFill/>
            <a:headEnd type="none" w="med" len="med"/>
            <a:tailEnd type="none" w="med" len="med"/>
          </a:ln>
        </p:spPr>
        <p:txBody>
          <a:bodyPr wrap="none" lIns="91427" tIns="0" rIns="91427" bIns="0" rtlCol="0">
            <a:spAutoFit/>
          </a:bodyPr>
          <a:lstStyle/>
          <a:p>
            <a:pPr defTabSz="914225">
              <a:defRPr/>
            </a:pPr>
            <a:r>
              <a:rPr lang="en-US" sz="1176" b="1" dirty="0">
                <a:gradFill>
                  <a:gsLst>
                    <a:gs pos="0">
                      <a:srgbClr val="5C2D91"/>
                    </a:gs>
                    <a:gs pos="100000">
                      <a:srgbClr val="5C2D91"/>
                    </a:gs>
                  </a:gsLst>
                  <a:lin ang="5400000" scaled="1"/>
                </a:gradFill>
                <a:latin typeface="Segoe UI"/>
                <a:ea typeface="Segoe UI" pitchFamily="34" charset="0"/>
                <a:cs typeface="Segoe UI" pitchFamily="34" charset="0"/>
              </a:rPr>
              <a:t>COMMUTE</a:t>
            </a:r>
          </a:p>
        </p:txBody>
      </p:sp>
      <p:grpSp>
        <p:nvGrpSpPr>
          <p:cNvPr id="37" name="Group 36"/>
          <p:cNvGrpSpPr/>
          <p:nvPr/>
        </p:nvGrpSpPr>
        <p:grpSpPr>
          <a:xfrm>
            <a:off x="414168" y="5552116"/>
            <a:ext cx="1155548" cy="849523"/>
            <a:chOff x="422472" y="5641832"/>
            <a:chExt cx="1178719" cy="866558"/>
          </a:xfrm>
        </p:grpSpPr>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Home security</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34" name="Group 33"/>
          <p:cNvGrpSpPr/>
          <p:nvPr/>
        </p:nvGrpSpPr>
        <p:grpSpPr>
          <a:xfrm>
            <a:off x="1772745" y="5530805"/>
            <a:ext cx="1277821" cy="867499"/>
            <a:chOff x="1818203" y="5627360"/>
            <a:chExt cx="1303444" cy="884894"/>
          </a:xfrm>
        </p:grpSpPr>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613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Home automation</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30" name="Group 29"/>
          <p:cNvGrpSpPr/>
          <p:nvPr/>
        </p:nvGrpSpPr>
        <p:grpSpPr>
          <a:xfrm>
            <a:off x="3253597" y="5891101"/>
            <a:ext cx="917060" cy="510539"/>
            <a:chOff x="3368261" y="5944689"/>
            <a:chExt cx="935449" cy="520776"/>
          </a:xfrm>
        </p:grpSpPr>
        <p:pic>
          <p:nvPicPr>
            <p:cNvPr id="8" name="Picture 7"/>
            <p:cNvPicPr>
              <a:picLocks noChangeAspect="1"/>
            </p:cNvPicPr>
            <p:nvPr/>
          </p:nvPicPr>
          <p:blipFill rotWithShape="1">
            <a:blip r:embed="rId8"/>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Leak detection</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11277" name="Group 11276"/>
          <p:cNvGrpSpPr/>
          <p:nvPr/>
        </p:nvGrpSpPr>
        <p:grpSpPr>
          <a:xfrm>
            <a:off x="1093513" y="3637201"/>
            <a:ext cx="1788638" cy="809485"/>
            <a:chOff x="1745850" y="3471298"/>
            <a:chExt cx="1824504" cy="825717"/>
          </a:xfrm>
        </p:grpSpPr>
        <p:pic>
          <p:nvPicPr>
            <p:cNvPr id="65" name="Picture 2" descr="https://lh4.googleusercontent.com/-xm_MGqcodDQ/Ul0ph-pzi2I/AAAAAAAAAAs/XwSWm2mO_3U/s0-d/Website%2Bbanner.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8"/>
              <a:ext cx="1584950" cy="825717"/>
              <a:chOff x="1897721" y="3634129"/>
              <a:chExt cx="1554014" cy="809600"/>
            </a:xfrm>
          </p:grpSpPr>
          <p:pic>
            <p:nvPicPr>
              <p:cNvPr id="24" name="Pictur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55504" cy="180973"/>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appliances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64" name="Picture 63"/>
              <p:cNvPicPr>
                <a:picLocks noChangeAspect="1"/>
              </p:cNvPicPr>
              <p:nvPr/>
            </p:nvPicPr>
            <p:blipFill rotWithShape="1">
              <a:blip r:embed="rId11"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068182" y="2182050"/>
            <a:ext cx="950368" cy="721394"/>
            <a:chOff x="6554445" y="2304447"/>
            <a:chExt cx="969425" cy="735859"/>
          </a:xfrm>
        </p:grpSpPr>
        <p:pic>
          <p:nvPicPr>
            <p:cNvPr id="45" name="Picture 4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Indoor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navigation</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80" name="Group 79"/>
          <p:cNvGrpSpPr/>
          <p:nvPr/>
        </p:nvGrpSpPr>
        <p:grpSpPr>
          <a:xfrm>
            <a:off x="3811445" y="834786"/>
            <a:ext cx="1537621" cy="885858"/>
            <a:chOff x="2949120" y="959884"/>
            <a:chExt cx="1537840" cy="885984"/>
          </a:xfrm>
        </p:grpSpPr>
        <p:pic>
          <p:nvPicPr>
            <p:cNvPr id="28" name="Picture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Health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monitoring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76" name="Picture 75"/>
            <p:cNvPicPr>
              <a:picLocks noChangeAspect="1"/>
            </p:cNvPicPr>
            <p:nvPr/>
          </p:nvPicPr>
          <p:blipFill rotWithShape="1">
            <a:blip r:embed="rId16"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498096" y="1852089"/>
            <a:ext cx="1378601" cy="1051354"/>
            <a:chOff x="5271654" y="1796668"/>
            <a:chExt cx="1406245" cy="1072436"/>
          </a:xfrm>
        </p:grpSpPr>
        <p:pic>
          <p:nvPicPr>
            <p:cNvPr id="11266" name="Picture 2" descr="enlighted-gateway"/>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lighting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143" name="Group 142"/>
          <p:cNvGrpSpPr/>
          <p:nvPr/>
        </p:nvGrpSpPr>
        <p:grpSpPr>
          <a:xfrm>
            <a:off x="5645188" y="857812"/>
            <a:ext cx="932708" cy="862831"/>
            <a:chOff x="8929498" y="207486"/>
            <a:chExt cx="932841" cy="862954"/>
          </a:xfrm>
        </p:grpSpPr>
        <p:pic>
          <p:nvPicPr>
            <p:cNvPr id="38" name="Picture 6" descr="http://002mag.com/wordpress/wp-content/uploads/2012/11/Tagg-pet-tracker.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Pet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tracking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94" name="Picture 2" descr="http://www.whistle.com/wp-content/uploads/2014/02/whistle.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3"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511849" y="4722225"/>
            <a:ext cx="1767994" cy="704913"/>
            <a:chOff x="6271027" y="4495379"/>
            <a:chExt cx="1803446" cy="719048"/>
          </a:xfrm>
        </p:grpSpPr>
        <p:pic>
          <p:nvPicPr>
            <p:cNvPr id="99" name="Picture 2" descr="https://kaptureaudio.com/img/product-feature.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Information capture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01" name="Picture 8" descr="Narrative Clip, Oran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9884289" y="1723980"/>
            <a:ext cx="1200024" cy="1122533"/>
            <a:chOff x="9419830" y="2092834"/>
            <a:chExt cx="1200194" cy="1122692"/>
          </a:xfrm>
        </p:grpSpPr>
        <p:pic>
          <p:nvPicPr>
            <p:cNvPr id="39" name="Picture 2" descr="DriversPagemi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Trip tracking and car health</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10" name="Picture 4" descr="OBDLink™ LX Bluetooth"/>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9903187" y="4786094"/>
            <a:ext cx="1580565" cy="641045"/>
            <a:chOff x="7903736" y="4560527"/>
            <a:chExt cx="1612259" cy="653899"/>
          </a:xfrm>
        </p:grpSpPr>
        <p:pic>
          <p:nvPicPr>
            <p:cNvPr id="40" name="Picture 39"/>
            <p:cNvPicPr>
              <a:picLocks noChangeAspect="1"/>
            </p:cNvPicPr>
            <p:nvPr/>
          </p:nvPicPr>
          <p:blipFill rotWithShape="1">
            <a:blip r:embed="rId30"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Control</a:t>
              </a:r>
            </a:p>
          </p:txBody>
        </p:sp>
      </p:grpSp>
      <p:grpSp>
        <p:nvGrpSpPr>
          <p:cNvPr id="150" name="Group 149"/>
          <p:cNvGrpSpPr/>
          <p:nvPr/>
        </p:nvGrpSpPr>
        <p:grpSpPr>
          <a:xfrm>
            <a:off x="1112063" y="1697158"/>
            <a:ext cx="1426474" cy="1206286"/>
            <a:chOff x="847196" y="1782271"/>
            <a:chExt cx="1426677" cy="1206458"/>
          </a:xfrm>
        </p:grpSpPr>
        <p:pic>
          <p:nvPicPr>
            <p:cNvPr id="36" name="Picture 35"/>
            <p:cNvPicPr>
              <a:picLocks noChangeAspect="1"/>
            </p:cNvPicPr>
            <p:nvPr/>
          </p:nvPicPr>
          <p:blipFill>
            <a:blip r:embed="rId34"/>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Child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and elder</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monitoring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23" name="Picture 4" descr="https://pbs.twimg.com/media/BkK0jtjCQAAk6Mk.png:large"/>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7"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30023" y="1832737"/>
            <a:ext cx="2576587" cy="107070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algn="ct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Sports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and fitness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35" name="Picture 34"/>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5"/>
            <a:stretch>
              <a:fillRect/>
            </a:stretch>
          </p:blipFill>
          <p:spPr>
            <a:xfrm>
              <a:off x="3423744" y="1933440"/>
              <a:ext cx="654808" cy="506273"/>
            </a:xfrm>
            <a:prstGeom prst="rect">
              <a:avLst/>
            </a:prstGeom>
          </p:spPr>
        </p:pic>
        <p:pic>
          <p:nvPicPr>
            <p:cNvPr id="91" name="Picture 90"/>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8"/>
            <a:stretch>
              <a:fillRect/>
            </a:stretch>
          </p:blipFill>
          <p:spPr>
            <a:xfrm>
              <a:off x="3001822" y="2499254"/>
              <a:ext cx="411792" cy="419385"/>
            </a:xfrm>
            <a:prstGeom prst="rect">
              <a:avLst/>
            </a:prstGeom>
          </p:spPr>
        </p:pic>
      </p:grpSp>
      <p:grpSp>
        <p:nvGrpSpPr>
          <p:cNvPr id="11273" name="Group 11272"/>
          <p:cNvGrpSpPr/>
          <p:nvPr/>
        </p:nvGrpSpPr>
        <p:grpSpPr>
          <a:xfrm>
            <a:off x="3137820" y="4566521"/>
            <a:ext cx="1500234" cy="860617"/>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49"/>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Air conditioning and temperature control</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pic>
          <p:nvPicPr>
            <p:cNvPr id="140" name="Picture 16" descr="http://www.digitaltrends.com/wp-content/uploads/2014/06/honeywell-lyric.jpg"/>
            <p:cNvPicPr>
              <a:picLocks noChangeAspect="1" noChangeArrowheads="1"/>
            </p:cNvPicPr>
            <p:nvPr/>
          </p:nvPicPr>
          <p:blipFill rotWithShape="1">
            <a:blip r:embed="rId50"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261397" y="4504783"/>
            <a:ext cx="1627110" cy="922356"/>
            <a:chOff x="4356635" y="4190162"/>
            <a:chExt cx="1627341" cy="922487"/>
          </a:xfrm>
        </p:grpSpPr>
        <p:pic>
          <p:nvPicPr>
            <p:cNvPr id="4" name="Picture 3"/>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Environmental sensors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84" name="Picture 8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5" cstate="print">
              <a:extLst>
                <a:ext uri="{BEBA8EAE-BF5A-486C-A8C5-ECC9F3942E4B}">
                  <a14:imgProps xmlns:a14="http://schemas.microsoft.com/office/drawing/2010/main">
                    <a14:imgLayer r:embed="rId56">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6874017" y="710504"/>
            <a:ext cx="1683635" cy="1010139"/>
            <a:chOff x="5749613" y="729418"/>
            <a:chExt cx="1717395" cy="1030394"/>
          </a:xfrm>
        </p:grpSpPr>
        <p:pic>
          <p:nvPicPr>
            <p:cNvPr id="31" name="Picture 4" descr="Spire science"/>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8"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Behavior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modification</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82" name="Picture 81"/>
            <p:cNvPicPr>
              <a:picLocks noChangeAspect="1"/>
            </p:cNvPicPr>
            <p:nvPr/>
          </p:nvPicPr>
          <p:blipFill rotWithShape="1">
            <a:blip r:embed="rId59"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373686" y="5546208"/>
            <a:ext cx="2368656" cy="855431"/>
            <a:chOff x="4608584" y="5347831"/>
            <a:chExt cx="2416152" cy="872584"/>
          </a:xfrm>
        </p:grpSpPr>
        <p:pic>
          <p:nvPicPr>
            <p:cNvPr id="22" name="Picture 21"/>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Garden, lawn and plant care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47" name="Picture 2" descr="http://industryedge.wpengine.netdna-cdn.com/wp-content/uploads/2014/02/Rachios-Iro-smart-sprinkler-controller.jp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5"/>
            <a:srcRect r="22224"/>
            <a:stretch/>
          </p:blipFill>
          <p:spPr>
            <a:xfrm>
              <a:off x="5618669" y="5480699"/>
              <a:ext cx="609336" cy="522303"/>
            </a:xfrm>
            <a:prstGeom prst="rect">
              <a:avLst/>
            </a:prstGeom>
          </p:spPr>
        </p:pic>
      </p:grpSp>
      <p:grpSp>
        <p:nvGrpSpPr>
          <p:cNvPr id="11291" name="Group 11290"/>
          <p:cNvGrpSpPr/>
          <p:nvPr/>
        </p:nvGrpSpPr>
        <p:grpSpPr>
          <a:xfrm>
            <a:off x="3126158" y="3539329"/>
            <a:ext cx="1807494" cy="836673"/>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7"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Food and nutrition tracking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62" name="Picture 61"/>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69"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0"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210035" y="1578777"/>
            <a:ext cx="1482767" cy="1487600"/>
            <a:chOff x="7800664" y="1490044"/>
            <a:chExt cx="1482978" cy="1487811"/>
          </a:xfrm>
        </p:grpSpPr>
        <p:pic>
          <p:nvPicPr>
            <p:cNvPr id="74" name="Picture 73"/>
            <p:cNvPicPr>
              <a:picLocks noChangeAspect="1"/>
            </p:cNvPicPr>
            <p:nvPr/>
          </p:nvPicPr>
          <p:blipFill>
            <a:blip r:embed="rId71"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Beacons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
              </a:r>
              <a:b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and proximity</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53" name="Picture 2" descr="http://kontakt.io/wp-content/uploads/2014/02/beacon1.jpg"/>
            <p:cNvPicPr>
              <a:picLocks noChangeAspect="1" noChangeArrowheads="1"/>
            </p:cNvPicPr>
            <p:nvPr/>
          </p:nvPicPr>
          <p:blipFill rotWithShape="1">
            <a:blip r:embed="rId75"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6" cstate="print">
              <a:extLst>
                <a:ext uri="{BEBA8EAE-BF5A-486C-A8C5-ECC9F3942E4B}">
                  <a14:imgProps xmlns:a14="http://schemas.microsoft.com/office/drawing/2010/main">
                    <a14:imgLayer r:embed="rId77">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6945371" y="5551794"/>
            <a:ext cx="2465835" cy="849846"/>
            <a:chOff x="7221447" y="5354337"/>
            <a:chExt cx="2515280" cy="866887"/>
          </a:xfrm>
        </p:grpSpPr>
        <p:pic>
          <p:nvPicPr>
            <p:cNvPr id="107" name="Picture 10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New devices and sensors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09" name="Picture 108"/>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2"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8853774" y="796608"/>
            <a:ext cx="2629351" cy="924035"/>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3"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5"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8"/>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89"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0"/>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1" cstate="print">
              <a:extLst>
                <a:ext uri="{BEBA8EAE-BF5A-486C-A8C5-ECC9F3942E4B}">
                  <a14:imgProps xmlns:a14="http://schemas.microsoft.com/office/drawing/2010/main">
                    <a14:imgLayer r:embed="rId92">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Object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tracking</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11279" name="Group 11278"/>
          <p:cNvGrpSpPr/>
          <p:nvPr/>
        </p:nvGrpSpPr>
        <p:grpSpPr>
          <a:xfrm>
            <a:off x="5071504" y="3972369"/>
            <a:ext cx="841337" cy="497995"/>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3"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7903046" y="3657619"/>
            <a:ext cx="1167401" cy="964791"/>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Smart vending machines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grpSp>
      <p:grpSp>
        <p:nvGrpSpPr>
          <p:cNvPr id="11284" name="Group 11283"/>
          <p:cNvGrpSpPr/>
          <p:nvPr/>
        </p:nvGrpSpPr>
        <p:grpSpPr>
          <a:xfrm>
            <a:off x="1899332" y="720759"/>
            <a:ext cx="1615992" cy="999884"/>
            <a:chOff x="1276603" y="736335"/>
            <a:chExt cx="1648396" cy="1019934"/>
          </a:xfrm>
        </p:grpSpPr>
        <p:pic>
          <p:nvPicPr>
            <p:cNvPr id="116" name="Picture 12" descr="scale_render1.pn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6"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defTabSz="914225">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Medication </a:t>
              </a: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adherence</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18" name="Picture 2" descr="Main_page_photo"/>
            <p:cNvPicPr>
              <a:picLocks noChangeAspect="1" noChangeArrowheads="1"/>
            </p:cNvPicPr>
            <p:nvPr/>
          </p:nvPicPr>
          <p:blipFill rotWithShape="1">
            <a:blip r:embed="rId97" cstate="print">
              <a:extLst>
                <a:ext uri="{BEBA8EAE-BF5A-486C-A8C5-ECC9F3942E4B}">
                  <a14:imgProps xmlns:a14="http://schemas.microsoft.com/office/drawing/2010/main">
                    <a14:imgLayer r:embed="rId98">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99"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123318" y="3707778"/>
            <a:ext cx="2321369" cy="820377"/>
            <a:chOff x="8986224" y="3526302"/>
            <a:chExt cx="2367917" cy="836827"/>
          </a:xfrm>
        </p:grpSpPr>
        <p:pic>
          <p:nvPicPr>
            <p:cNvPr id="112" name="Picture 111"/>
            <p:cNvPicPr>
              <a:picLocks noChangeAspect="1"/>
            </p:cNvPicPr>
            <p:nvPr/>
          </p:nvPicPr>
          <p:blipFill rotWithShape="1">
            <a:blip r:embed="rId100"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Bike ride stats and protection</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14" name="Picture 113"/>
            <p:cNvPicPr>
              <a:picLocks noChangeAspect="1"/>
            </p:cNvPicPr>
            <p:nvPr/>
          </p:nvPicPr>
          <p:blipFill rotWithShape="1">
            <a:blip r:embed="rId101"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2"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3"/>
            <a:stretch>
              <a:fillRect/>
            </a:stretch>
          </p:blipFill>
          <p:spPr>
            <a:xfrm>
              <a:off x="10368340" y="3526302"/>
              <a:ext cx="382952" cy="290058"/>
            </a:xfrm>
            <a:prstGeom prst="rect">
              <a:avLst/>
            </a:prstGeom>
          </p:spPr>
        </p:pic>
      </p:grpSp>
      <p:grpSp>
        <p:nvGrpSpPr>
          <p:cNvPr id="11265" name="Group 11264"/>
          <p:cNvGrpSpPr/>
          <p:nvPr/>
        </p:nvGrpSpPr>
        <p:grpSpPr>
          <a:xfrm>
            <a:off x="9614235" y="5572395"/>
            <a:ext cx="2090138" cy="829245"/>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4"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Entertainment systems</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6"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528800" y="3614943"/>
            <a:ext cx="980044" cy="889839"/>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algn="ctr" defTabSz="914225">
                <a:lnSpc>
                  <a:spcPct val="90000"/>
                </a:lnSpc>
                <a:defRPr/>
              </a:pPr>
              <a:r>
                <a:rPr lang="en-US" sz="1176" spc="-38" dirty="0">
                  <a:gradFill>
                    <a:gsLst>
                      <a:gs pos="0">
                        <a:srgbClr val="505050"/>
                      </a:gs>
                      <a:gs pos="100000">
                        <a:srgbClr val="505050"/>
                      </a:gs>
                    </a:gsLst>
                    <a:lin ang="5400000" scaled="1"/>
                  </a:gradFill>
                  <a:latin typeface="Segoe UI"/>
                  <a:ea typeface="Segoe UI" pitchFamily="34" charset="0"/>
                  <a:cs typeface="Segoe UI" pitchFamily="34" charset="0"/>
                </a:rPr>
                <a:t>Office equipment</a:t>
              </a:r>
              <a:endParaRPr lang="en-US" sz="1176"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pic>
          <p:nvPicPr>
            <p:cNvPr id="11274" name="Picture 10" descr="http://tabletmonkeys.com/images/2014/05/Microsoft-Surface-Pro-3.jpg"/>
            <p:cNvPicPr>
              <a:picLocks noChangeAspect="1" noChangeArrowheads="1"/>
            </p:cNvPicPr>
            <p:nvPr/>
          </p:nvPicPr>
          <p:blipFill>
            <a:blip r:embed="rId108"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09"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a:t>IoT 2015</a:t>
            </a:r>
          </a:p>
        </p:txBody>
      </p:sp>
      <p:grpSp>
        <p:nvGrpSpPr>
          <p:cNvPr id="225" name="Group 224"/>
          <p:cNvGrpSpPr/>
          <p:nvPr/>
        </p:nvGrpSpPr>
        <p:grpSpPr>
          <a:xfrm>
            <a:off x="663631" y="3151896"/>
            <a:ext cx="515134" cy="471556"/>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nvGrpSpPr>
          <p:cNvPr id="229" name="Group 228"/>
          <p:cNvGrpSpPr/>
          <p:nvPr/>
        </p:nvGrpSpPr>
        <p:grpSpPr>
          <a:xfrm>
            <a:off x="11025413" y="3151896"/>
            <a:ext cx="515134" cy="471556"/>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sp>
        <p:nvSpPr>
          <p:cNvPr id="233" name="Freeform 92"/>
          <p:cNvSpPr>
            <a:spLocks noEditPoints="1"/>
          </p:cNvSpPr>
          <p:nvPr/>
        </p:nvSpPr>
        <p:spPr bwMode="auto">
          <a:xfrm>
            <a:off x="5909729" y="3088088"/>
            <a:ext cx="357947" cy="540033"/>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4" name="Rectangle 93"/>
          <p:cNvSpPr>
            <a:spLocks noChangeArrowheads="1"/>
          </p:cNvSpPr>
          <p:nvPr/>
        </p:nvSpPr>
        <p:spPr bwMode="auto">
          <a:xfrm>
            <a:off x="1290945"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5" name="Rectangle 94"/>
          <p:cNvSpPr>
            <a:spLocks noChangeArrowheads="1"/>
          </p:cNvSpPr>
          <p:nvPr/>
        </p:nvSpPr>
        <p:spPr bwMode="auto">
          <a:xfrm>
            <a:off x="6470289" y="3358883"/>
            <a:ext cx="4421429" cy="48245"/>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36" name="TextBox 235"/>
          <p:cNvSpPr txBox="1"/>
          <p:nvPr/>
        </p:nvSpPr>
        <p:spPr>
          <a:xfrm>
            <a:off x="665421"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237" name="TextBox 236"/>
          <p:cNvSpPr txBox="1"/>
          <p:nvPr/>
        </p:nvSpPr>
        <p:spPr>
          <a:xfrm>
            <a:off x="11038999" y="3648866"/>
            <a:ext cx="511552"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HOME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
        <p:nvSpPr>
          <p:cNvPr id="238" name="TextBox 237"/>
          <p:cNvSpPr txBox="1"/>
          <p:nvPr/>
        </p:nvSpPr>
        <p:spPr>
          <a:xfrm>
            <a:off x="5576615" y="3648866"/>
            <a:ext cx="1024173" cy="211209"/>
          </a:xfrm>
          <a:prstGeom prst="rect">
            <a:avLst/>
          </a:prstGeom>
          <a:noFill/>
          <a:ln>
            <a:noFill/>
            <a:headEnd type="none" w="med" len="med"/>
            <a:tailEnd type="none" w="med" len="med"/>
          </a:ln>
        </p:spPr>
        <p:txBody>
          <a:bodyPr wrap="none" lIns="0" tIns="0" rIns="0" bIns="0" rtlCol="0">
            <a:spAutoFit/>
          </a:bodyPr>
          <a:lstStyle/>
          <a:p>
            <a:pPr defTabSz="914225">
              <a:defRPr/>
            </a:pPr>
            <a:r>
              <a:rPr lang="en-US" sz="1372" b="1" spc="-38" dirty="0">
                <a:gradFill>
                  <a:gsLst>
                    <a:gs pos="0">
                      <a:srgbClr val="505050"/>
                    </a:gs>
                    <a:gs pos="100000">
                      <a:srgbClr val="505050"/>
                    </a:gs>
                  </a:gsLst>
                  <a:lin ang="5400000" scaled="1"/>
                </a:gradFill>
                <a:latin typeface="Segoe UI"/>
                <a:ea typeface="Segoe UI" pitchFamily="34" charset="0"/>
                <a:cs typeface="Segoe UI" pitchFamily="34" charset="0"/>
              </a:rPr>
              <a:t>WORKPLACE</a:t>
            </a:r>
            <a:endParaRPr lang="en-US" sz="1372" b="1" spc="-38" dirty="0">
              <a:gradFill>
                <a:gsLst>
                  <a:gs pos="0">
                    <a:srgbClr val="505050"/>
                  </a:gs>
                  <a:gs pos="100000">
                    <a:srgbClr val="505050"/>
                  </a:gs>
                </a:gsLst>
                <a:lin ang="5400000" scaled="1"/>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74843123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42372" y="1674941"/>
            <a:ext cx="11625534" cy="4912266"/>
            <a:chOff x="437088" y="1786025"/>
            <a:chExt cx="11873669" cy="5017112"/>
          </a:xfrm>
        </p:grpSpPr>
        <p:pic>
          <p:nvPicPr>
            <p:cNvPr id="19" name="Surfac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088" y="1786025"/>
              <a:ext cx="5880264" cy="3296866"/>
            </a:xfrm>
            <a:prstGeom prst="rect">
              <a:avLst/>
            </a:prstGeom>
          </p:spPr>
        </p:pic>
        <p:pic>
          <p:nvPicPr>
            <p:cNvPr id="20" name="Headse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838" y="2326197"/>
              <a:ext cx="3083030" cy="1608538"/>
            </a:xfrm>
            <a:prstGeom prst="rect">
              <a:avLst/>
            </a:prstGeom>
          </p:spPr>
        </p:pic>
        <p:pic>
          <p:nvPicPr>
            <p:cNvPr id="25" name="Xbox"/>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1558" y="4259262"/>
              <a:ext cx="3869199" cy="2388396"/>
            </a:xfrm>
            <a:prstGeom prst="rect">
              <a:avLst/>
            </a:prstGeom>
          </p:spPr>
        </p:pic>
        <p:grpSp>
          <p:nvGrpSpPr>
            <p:cNvPr id="37" name="Mobile Devices"/>
            <p:cNvGrpSpPr/>
            <p:nvPr/>
          </p:nvGrpSpPr>
          <p:grpSpPr>
            <a:xfrm>
              <a:off x="1185007" y="5419070"/>
              <a:ext cx="2134384" cy="848296"/>
              <a:chOff x="218607" y="3894326"/>
              <a:chExt cx="2611614" cy="1037968"/>
            </a:xfrm>
          </p:grpSpPr>
          <p:grpSp>
            <p:nvGrpSpPr>
              <p:cNvPr id="43" name="Group 42"/>
              <p:cNvGrpSpPr/>
              <p:nvPr/>
            </p:nvGrpSpPr>
            <p:grpSpPr>
              <a:xfrm>
                <a:off x="218607" y="4086238"/>
                <a:ext cx="1505513" cy="846056"/>
                <a:chOff x="218607" y="4086238"/>
                <a:chExt cx="1505513" cy="846056"/>
              </a:xfrm>
            </p:grpSpPr>
            <p:pic>
              <p:nvPicPr>
                <p:cNvPr id="45" name="Phable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5399" y="4086238"/>
                  <a:ext cx="918721" cy="846056"/>
                </a:xfrm>
                <a:prstGeom prst="rect">
                  <a:avLst/>
                </a:prstGeom>
              </p:spPr>
            </p:pic>
            <p:pic>
              <p:nvPicPr>
                <p:cNvPr id="46" name="Phon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8607" y="4260187"/>
                  <a:ext cx="705007" cy="649243"/>
                </a:xfrm>
                <a:prstGeom prst="rect">
                  <a:avLst/>
                </a:prstGeom>
              </p:spPr>
            </p:pic>
          </p:grpSp>
          <p:pic>
            <p:nvPicPr>
              <p:cNvPr id="44"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36457" y="3894326"/>
                <a:ext cx="1393764" cy="1028916"/>
              </a:xfrm>
              <a:prstGeom prst="rect">
                <a:avLst/>
              </a:prstGeom>
            </p:spPr>
          </p:pic>
        </p:grpSp>
        <p:pic>
          <p:nvPicPr>
            <p:cNvPr id="38" name="2-in-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39543" y="5318219"/>
              <a:ext cx="2040636" cy="1484918"/>
            </a:xfrm>
            <a:prstGeom prst="rect">
              <a:avLst/>
            </a:prstGeom>
          </p:spPr>
        </p:pic>
        <p:grpSp>
          <p:nvGrpSpPr>
            <p:cNvPr id="39" name="Group 38"/>
            <p:cNvGrpSpPr/>
            <p:nvPr/>
          </p:nvGrpSpPr>
          <p:grpSpPr>
            <a:xfrm>
              <a:off x="4691780" y="4658777"/>
              <a:ext cx="4096278" cy="1559917"/>
              <a:chOff x="4188387" y="2878995"/>
              <a:chExt cx="4514862" cy="1719321"/>
            </a:xfrm>
          </p:grpSpPr>
          <p:pic>
            <p:nvPicPr>
              <p:cNvPr id="41" name="Laptop"/>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88387" y="3508025"/>
                <a:ext cx="1924461" cy="1090291"/>
              </a:xfrm>
              <a:prstGeom prst="rect">
                <a:avLst/>
              </a:prstGeom>
            </p:spPr>
          </p:pic>
          <p:pic>
            <p:nvPicPr>
              <p:cNvPr id="42"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53863" y="2878995"/>
                <a:ext cx="3149386" cy="1697974"/>
              </a:xfrm>
              <a:prstGeom prst="rect">
                <a:avLst/>
              </a:prstGeom>
            </p:spPr>
          </p:pic>
        </p:grpSp>
        <p:pic>
          <p:nvPicPr>
            <p:cNvPr id="40"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0388" y="5811261"/>
              <a:ext cx="589017" cy="427233"/>
            </a:xfrm>
            <a:prstGeom prst="rect">
              <a:avLst/>
            </a:prstGeom>
          </p:spPr>
        </p:pic>
      </p:grpSp>
      <p:sp>
        <p:nvSpPr>
          <p:cNvPr id="47" name="Windows 10 - to Grow"/>
          <p:cNvSpPr>
            <a:spLocks noChangeAspect="1" noEditPoints="1"/>
          </p:cNvSpPr>
          <p:nvPr/>
        </p:nvSpPr>
        <p:spPr bwMode="auto">
          <a:xfrm>
            <a:off x="2547963" y="2791776"/>
            <a:ext cx="7086740" cy="1308271"/>
          </a:xfrm>
          <a:custGeom>
            <a:avLst/>
            <a:gdLst>
              <a:gd name="T0" fmla="*/ 89 w 1096"/>
              <a:gd name="T1" fmla="*/ 99 h 200"/>
              <a:gd name="T2" fmla="*/ 0 w 1096"/>
              <a:gd name="T3" fmla="*/ 28 h 200"/>
              <a:gd name="T4" fmla="*/ 89 w 1096"/>
              <a:gd name="T5" fmla="*/ 184 h 200"/>
              <a:gd name="T6" fmla="*/ 86 w 1096"/>
              <a:gd name="T7" fmla="*/ 102 h 200"/>
              <a:gd name="T8" fmla="*/ 86 w 1096"/>
              <a:gd name="T9" fmla="*/ 102 h 200"/>
              <a:gd name="T10" fmla="*/ 978 w 1096"/>
              <a:gd name="T11" fmla="*/ 48 h 200"/>
              <a:gd name="T12" fmla="*/ 966 w 1096"/>
              <a:gd name="T13" fmla="*/ 67 h 200"/>
              <a:gd name="T14" fmla="*/ 986 w 1096"/>
              <a:gd name="T15" fmla="*/ 159 h 200"/>
              <a:gd name="T16" fmla="*/ 1041 w 1096"/>
              <a:gd name="T17" fmla="*/ 42 h 200"/>
              <a:gd name="T18" fmla="*/ 1020 w 1096"/>
              <a:gd name="T19" fmla="*/ 127 h 200"/>
              <a:gd name="T20" fmla="*/ 1072 w 1096"/>
              <a:gd name="T21" fmla="*/ 157 h 200"/>
              <a:gd name="T22" fmla="*/ 1058 w 1096"/>
              <a:gd name="T23" fmla="*/ 38 h 200"/>
              <a:gd name="T24" fmla="*/ 1082 w 1096"/>
              <a:gd name="T25" fmla="*/ 100 h 200"/>
              <a:gd name="T26" fmla="*/ 364 w 1096"/>
              <a:gd name="T27" fmla="*/ 159 h 200"/>
              <a:gd name="T28" fmla="*/ 335 w 1096"/>
              <a:gd name="T29" fmla="*/ 72 h 200"/>
              <a:gd name="T30" fmla="*/ 274 w 1096"/>
              <a:gd name="T31" fmla="*/ 40 h 200"/>
              <a:gd name="T32" fmla="*/ 305 w 1096"/>
              <a:gd name="T33" fmla="*/ 131 h 200"/>
              <a:gd name="T34" fmla="*/ 372 w 1096"/>
              <a:gd name="T35" fmla="*/ 143 h 200"/>
              <a:gd name="T36" fmla="*/ 414 w 1096"/>
              <a:gd name="T37" fmla="*/ 40 h 200"/>
              <a:gd name="T38" fmla="*/ 426 w 1096"/>
              <a:gd name="T39" fmla="*/ 52 h 200"/>
              <a:gd name="T40" fmla="*/ 439 w 1096"/>
              <a:gd name="T41" fmla="*/ 40 h 200"/>
              <a:gd name="T42" fmla="*/ 426 w 1096"/>
              <a:gd name="T43" fmla="*/ 74 h 200"/>
              <a:gd name="T44" fmla="*/ 517 w 1096"/>
              <a:gd name="T45" fmla="*/ 159 h 200"/>
              <a:gd name="T46" fmla="*/ 473 w 1096"/>
              <a:gd name="T47" fmla="*/ 111 h 200"/>
              <a:gd name="T48" fmla="*/ 473 w 1096"/>
              <a:gd name="T49" fmla="*/ 74 h 200"/>
              <a:gd name="T50" fmla="*/ 523 w 1096"/>
              <a:gd name="T51" fmla="*/ 81 h 200"/>
              <a:gd name="T52" fmla="*/ 611 w 1096"/>
              <a:gd name="T53" fmla="*/ 159 h 200"/>
              <a:gd name="T54" fmla="*/ 556 w 1096"/>
              <a:gd name="T55" fmla="*/ 150 h 200"/>
              <a:gd name="T56" fmla="*/ 610 w 1096"/>
              <a:gd name="T57" fmla="*/ 86 h 200"/>
              <a:gd name="T58" fmla="*/ 624 w 1096"/>
              <a:gd name="T59" fmla="*/ 159 h 200"/>
              <a:gd name="T60" fmla="*/ 587 w 1096"/>
              <a:gd name="T61" fmla="*/ 84 h 200"/>
              <a:gd name="T62" fmla="*/ 585 w 1096"/>
              <a:gd name="T63" fmla="*/ 150 h 200"/>
              <a:gd name="T64" fmla="*/ 714 w 1096"/>
              <a:gd name="T65" fmla="*/ 149 h 200"/>
              <a:gd name="T66" fmla="*/ 653 w 1096"/>
              <a:gd name="T67" fmla="*/ 84 h 200"/>
              <a:gd name="T68" fmla="*/ 712 w 1096"/>
              <a:gd name="T69" fmla="*/ 117 h 200"/>
              <a:gd name="T70" fmla="*/ 656 w 1096"/>
              <a:gd name="T71" fmla="*/ 117 h 200"/>
              <a:gd name="T72" fmla="*/ 712 w 1096"/>
              <a:gd name="T73" fmla="*/ 117 h 200"/>
              <a:gd name="T74" fmla="*/ 793 w 1096"/>
              <a:gd name="T75" fmla="*/ 98 h 200"/>
              <a:gd name="T76" fmla="*/ 771 w 1096"/>
              <a:gd name="T77" fmla="*/ 159 h 200"/>
              <a:gd name="T78" fmla="*/ 763 w 1096"/>
              <a:gd name="T79" fmla="*/ 138 h 200"/>
              <a:gd name="T80" fmla="*/ 786 w 1096"/>
              <a:gd name="T81" fmla="*/ 74 h 200"/>
              <a:gd name="T82" fmla="*/ 818 w 1096"/>
              <a:gd name="T83" fmla="*/ 146 h 200"/>
              <a:gd name="T84" fmla="*/ 909 w 1096"/>
              <a:gd name="T85" fmla="*/ 136 h 200"/>
              <a:gd name="T86" fmla="*/ 857 w 1096"/>
              <a:gd name="T87" fmla="*/ 142 h 200"/>
              <a:gd name="T88" fmla="*/ 878 w 1096"/>
              <a:gd name="T89" fmla="*/ 122 h 200"/>
              <a:gd name="T90" fmla="*/ 887 w 1096"/>
              <a:gd name="T91" fmla="*/ 72 h 200"/>
              <a:gd name="T92" fmla="*/ 875 w 1096"/>
              <a:gd name="T93" fmla="*/ 87 h 200"/>
              <a:gd name="T94" fmla="*/ 904 w 1096"/>
              <a:gd name="T95" fmla="*/ 12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96" h="200">
                <a:moveTo>
                  <a:pt x="89" y="16"/>
                </a:moveTo>
                <a:cubicBezTo>
                  <a:pt x="200" y="0"/>
                  <a:pt x="200" y="0"/>
                  <a:pt x="200" y="0"/>
                </a:cubicBezTo>
                <a:cubicBezTo>
                  <a:pt x="200" y="99"/>
                  <a:pt x="200" y="99"/>
                  <a:pt x="200" y="99"/>
                </a:cubicBezTo>
                <a:cubicBezTo>
                  <a:pt x="89" y="99"/>
                  <a:pt x="89" y="99"/>
                  <a:pt x="89" y="99"/>
                </a:cubicBezTo>
                <a:lnTo>
                  <a:pt x="89" y="16"/>
                </a:lnTo>
                <a:close/>
                <a:moveTo>
                  <a:pt x="86" y="99"/>
                </a:moveTo>
                <a:cubicBezTo>
                  <a:pt x="86" y="16"/>
                  <a:pt x="86" y="16"/>
                  <a:pt x="86" y="16"/>
                </a:cubicBezTo>
                <a:cubicBezTo>
                  <a:pt x="0" y="28"/>
                  <a:pt x="0" y="28"/>
                  <a:pt x="0" y="28"/>
                </a:cubicBezTo>
                <a:cubicBezTo>
                  <a:pt x="0" y="99"/>
                  <a:pt x="0" y="99"/>
                  <a:pt x="0" y="99"/>
                </a:cubicBezTo>
                <a:lnTo>
                  <a:pt x="86" y="99"/>
                </a:lnTo>
                <a:close/>
                <a:moveTo>
                  <a:pt x="89" y="102"/>
                </a:moveTo>
                <a:cubicBezTo>
                  <a:pt x="89" y="184"/>
                  <a:pt x="89" y="184"/>
                  <a:pt x="89" y="184"/>
                </a:cubicBezTo>
                <a:cubicBezTo>
                  <a:pt x="200" y="200"/>
                  <a:pt x="200" y="200"/>
                  <a:pt x="200" y="200"/>
                </a:cubicBezTo>
                <a:cubicBezTo>
                  <a:pt x="200" y="102"/>
                  <a:pt x="200" y="102"/>
                  <a:pt x="200" y="102"/>
                </a:cubicBezTo>
                <a:lnTo>
                  <a:pt x="89" y="102"/>
                </a:lnTo>
                <a:close/>
                <a:moveTo>
                  <a:pt x="86" y="102"/>
                </a:moveTo>
                <a:cubicBezTo>
                  <a:pt x="0" y="102"/>
                  <a:pt x="0" y="102"/>
                  <a:pt x="0" y="102"/>
                </a:cubicBezTo>
                <a:cubicBezTo>
                  <a:pt x="0" y="172"/>
                  <a:pt x="0" y="172"/>
                  <a:pt x="0" y="172"/>
                </a:cubicBezTo>
                <a:cubicBezTo>
                  <a:pt x="86" y="184"/>
                  <a:pt x="86" y="184"/>
                  <a:pt x="86" y="184"/>
                </a:cubicBezTo>
                <a:lnTo>
                  <a:pt x="86" y="102"/>
                </a:lnTo>
                <a:close/>
                <a:moveTo>
                  <a:pt x="999" y="37"/>
                </a:moveTo>
                <a:cubicBezTo>
                  <a:pt x="994" y="37"/>
                  <a:pt x="994" y="37"/>
                  <a:pt x="994" y="37"/>
                </a:cubicBezTo>
                <a:cubicBezTo>
                  <a:pt x="992" y="39"/>
                  <a:pt x="990" y="41"/>
                  <a:pt x="987" y="43"/>
                </a:cubicBezTo>
                <a:cubicBezTo>
                  <a:pt x="984" y="45"/>
                  <a:pt x="981" y="46"/>
                  <a:pt x="978" y="48"/>
                </a:cubicBezTo>
                <a:cubicBezTo>
                  <a:pt x="974" y="50"/>
                  <a:pt x="971" y="51"/>
                  <a:pt x="968" y="53"/>
                </a:cubicBezTo>
                <a:cubicBezTo>
                  <a:pt x="964" y="54"/>
                  <a:pt x="961" y="55"/>
                  <a:pt x="958" y="56"/>
                </a:cubicBezTo>
                <a:cubicBezTo>
                  <a:pt x="958" y="70"/>
                  <a:pt x="958" y="70"/>
                  <a:pt x="958" y="70"/>
                </a:cubicBezTo>
                <a:cubicBezTo>
                  <a:pt x="961" y="69"/>
                  <a:pt x="964" y="68"/>
                  <a:pt x="966" y="67"/>
                </a:cubicBezTo>
                <a:cubicBezTo>
                  <a:pt x="969" y="66"/>
                  <a:pt x="972" y="65"/>
                  <a:pt x="974" y="64"/>
                </a:cubicBezTo>
                <a:cubicBezTo>
                  <a:pt x="977" y="62"/>
                  <a:pt x="979" y="61"/>
                  <a:pt x="981" y="60"/>
                </a:cubicBezTo>
                <a:cubicBezTo>
                  <a:pt x="983" y="58"/>
                  <a:pt x="985" y="57"/>
                  <a:pt x="986" y="56"/>
                </a:cubicBezTo>
                <a:cubicBezTo>
                  <a:pt x="986" y="159"/>
                  <a:pt x="986" y="159"/>
                  <a:pt x="986" y="159"/>
                </a:cubicBezTo>
                <a:cubicBezTo>
                  <a:pt x="999" y="159"/>
                  <a:pt x="999" y="159"/>
                  <a:pt x="999" y="159"/>
                </a:cubicBezTo>
                <a:lnTo>
                  <a:pt x="999" y="37"/>
                </a:lnTo>
                <a:close/>
                <a:moveTo>
                  <a:pt x="1058" y="38"/>
                </a:moveTo>
                <a:cubicBezTo>
                  <a:pt x="1052" y="38"/>
                  <a:pt x="1046" y="39"/>
                  <a:pt x="1041" y="42"/>
                </a:cubicBezTo>
                <a:cubicBezTo>
                  <a:pt x="1036" y="45"/>
                  <a:pt x="1032" y="49"/>
                  <a:pt x="1028" y="54"/>
                </a:cubicBezTo>
                <a:cubicBezTo>
                  <a:pt x="1025" y="59"/>
                  <a:pt x="1022" y="66"/>
                  <a:pt x="1021" y="74"/>
                </a:cubicBezTo>
                <a:cubicBezTo>
                  <a:pt x="1019" y="82"/>
                  <a:pt x="1018" y="91"/>
                  <a:pt x="1018" y="102"/>
                </a:cubicBezTo>
                <a:cubicBezTo>
                  <a:pt x="1018" y="111"/>
                  <a:pt x="1019" y="120"/>
                  <a:pt x="1020" y="127"/>
                </a:cubicBezTo>
                <a:cubicBezTo>
                  <a:pt x="1022" y="134"/>
                  <a:pt x="1024" y="140"/>
                  <a:pt x="1028" y="146"/>
                </a:cubicBezTo>
                <a:cubicBezTo>
                  <a:pt x="1031" y="151"/>
                  <a:pt x="1035" y="154"/>
                  <a:pt x="1040" y="157"/>
                </a:cubicBezTo>
                <a:cubicBezTo>
                  <a:pt x="1044" y="160"/>
                  <a:pt x="1050" y="161"/>
                  <a:pt x="1056" y="161"/>
                </a:cubicBezTo>
                <a:cubicBezTo>
                  <a:pt x="1062" y="161"/>
                  <a:pt x="1068" y="160"/>
                  <a:pt x="1072" y="157"/>
                </a:cubicBezTo>
                <a:cubicBezTo>
                  <a:pt x="1077" y="154"/>
                  <a:pt x="1082" y="150"/>
                  <a:pt x="1085" y="145"/>
                </a:cubicBezTo>
                <a:cubicBezTo>
                  <a:pt x="1088" y="140"/>
                  <a:pt x="1091" y="133"/>
                  <a:pt x="1093" y="125"/>
                </a:cubicBezTo>
                <a:cubicBezTo>
                  <a:pt x="1095" y="118"/>
                  <a:pt x="1096" y="109"/>
                  <a:pt x="1096" y="99"/>
                </a:cubicBezTo>
                <a:cubicBezTo>
                  <a:pt x="1096" y="58"/>
                  <a:pt x="1083" y="38"/>
                  <a:pt x="1058" y="38"/>
                </a:cubicBezTo>
                <a:close/>
                <a:moveTo>
                  <a:pt x="1057" y="149"/>
                </a:moveTo>
                <a:cubicBezTo>
                  <a:pt x="1040" y="149"/>
                  <a:pt x="1032" y="133"/>
                  <a:pt x="1032" y="101"/>
                </a:cubicBezTo>
                <a:cubicBezTo>
                  <a:pt x="1032" y="67"/>
                  <a:pt x="1040" y="49"/>
                  <a:pt x="1057" y="49"/>
                </a:cubicBezTo>
                <a:cubicBezTo>
                  <a:pt x="1074" y="49"/>
                  <a:pt x="1082" y="66"/>
                  <a:pt x="1082" y="100"/>
                </a:cubicBezTo>
                <a:cubicBezTo>
                  <a:pt x="1082" y="133"/>
                  <a:pt x="1073" y="149"/>
                  <a:pt x="1057" y="149"/>
                </a:cubicBezTo>
                <a:close/>
                <a:moveTo>
                  <a:pt x="414" y="40"/>
                </a:moveTo>
                <a:cubicBezTo>
                  <a:pt x="380" y="159"/>
                  <a:pt x="380" y="159"/>
                  <a:pt x="380" y="159"/>
                </a:cubicBezTo>
                <a:cubicBezTo>
                  <a:pt x="364" y="159"/>
                  <a:pt x="364" y="159"/>
                  <a:pt x="364" y="159"/>
                </a:cubicBezTo>
                <a:cubicBezTo>
                  <a:pt x="339" y="72"/>
                  <a:pt x="339" y="72"/>
                  <a:pt x="339" y="72"/>
                </a:cubicBezTo>
                <a:cubicBezTo>
                  <a:pt x="338" y="69"/>
                  <a:pt x="338" y="65"/>
                  <a:pt x="337" y="60"/>
                </a:cubicBezTo>
                <a:cubicBezTo>
                  <a:pt x="337" y="60"/>
                  <a:pt x="337" y="60"/>
                  <a:pt x="337" y="60"/>
                </a:cubicBezTo>
                <a:cubicBezTo>
                  <a:pt x="337" y="64"/>
                  <a:pt x="336" y="68"/>
                  <a:pt x="335" y="72"/>
                </a:cubicBezTo>
                <a:cubicBezTo>
                  <a:pt x="310" y="159"/>
                  <a:pt x="310" y="159"/>
                  <a:pt x="310" y="159"/>
                </a:cubicBezTo>
                <a:cubicBezTo>
                  <a:pt x="294" y="159"/>
                  <a:pt x="294" y="159"/>
                  <a:pt x="294" y="159"/>
                </a:cubicBezTo>
                <a:cubicBezTo>
                  <a:pt x="259" y="40"/>
                  <a:pt x="259" y="40"/>
                  <a:pt x="259" y="40"/>
                </a:cubicBezTo>
                <a:cubicBezTo>
                  <a:pt x="274" y="40"/>
                  <a:pt x="274" y="40"/>
                  <a:pt x="274" y="40"/>
                </a:cubicBezTo>
                <a:cubicBezTo>
                  <a:pt x="300" y="131"/>
                  <a:pt x="300" y="131"/>
                  <a:pt x="300" y="131"/>
                </a:cubicBezTo>
                <a:cubicBezTo>
                  <a:pt x="301" y="135"/>
                  <a:pt x="302" y="139"/>
                  <a:pt x="302" y="143"/>
                </a:cubicBezTo>
                <a:cubicBezTo>
                  <a:pt x="302" y="143"/>
                  <a:pt x="302" y="143"/>
                  <a:pt x="302" y="143"/>
                </a:cubicBezTo>
                <a:cubicBezTo>
                  <a:pt x="302" y="140"/>
                  <a:pt x="303" y="136"/>
                  <a:pt x="305" y="131"/>
                </a:cubicBezTo>
                <a:cubicBezTo>
                  <a:pt x="331" y="40"/>
                  <a:pt x="331" y="40"/>
                  <a:pt x="331" y="40"/>
                </a:cubicBezTo>
                <a:cubicBezTo>
                  <a:pt x="345" y="40"/>
                  <a:pt x="345" y="40"/>
                  <a:pt x="345" y="40"/>
                </a:cubicBezTo>
                <a:cubicBezTo>
                  <a:pt x="370" y="132"/>
                  <a:pt x="370" y="132"/>
                  <a:pt x="370" y="132"/>
                </a:cubicBezTo>
                <a:cubicBezTo>
                  <a:pt x="371" y="136"/>
                  <a:pt x="371" y="139"/>
                  <a:pt x="372" y="143"/>
                </a:cubicBezTo>
                <a:cubicBezTo>
                  <a:pt x="372" y="143"/>
                  <a:pt x="372" y="143"/>
                  <a:pt x="372" y="143"/>
                </a:cubicBezTo>
                <a:cubicBezTo>
                  <a:pt x="372" y="140"/>
                  <a:pt x="373" y="136"/>
                  <a:pt x="374" y="132"/>
                </a:cubicBezTo>
                <a:cubicBezTo>
                  <a:pt x="399" y="40"/>
                  <a:pt x="399" y="40"/>
                  <a:pt x="399" y="40"/>
                </a:cubicBezTo>
                <a:lnTo>
                  <a:pt x="414" y="40"/>
                </a:lnTo>
                <a:close/>
                <a:moveTo>
                  <a:pt x="442" y="46"/>
                </a:moveTo>
                <a:cubicBezTo>
                  <a:pt x="442" y="49"/>
                  <a:pt x="441" y="51"/>
                  <a:pt x="439" y="52"/>
                </a:cubicBezTo>
                <a:cubicBezTo>
                  <a:pt x="437" y="54"/>
                  <a:pt x="435" y="55"/>
                  <a:pt x="433" y="55"/>
                </a:cubicBezTo>
                <a:cubicBezTo>
                  <a:pt x="430" y="55"/>
                  <a:pt x="428" y="54"/>
                  <a:pt x="426" y="52"/>
                </a:cubicBezTo>
                <a:cubicBezTo>
                  <a:pt x="425" y="51"/>
                  <a:pt x="424" y="49"/>
                  <a:pt x="424" y="46"/>
                </a:cubicBezTo>
                <a:cubicBezTo>
                  <a:pt x="424" y="44"/>
                  <a:pt x="425" y="42"/>
                  <a:pt x="426" y="40"/>
                </a:cubicBezTo>
                <a:cubicBezTo>
                  <a:pt x="428" y="38"/>
                  <a:pt x="430" y="37"/>
                  <a:pt x="433" y="37"/>
                </a:cubicBezTo>
                <a:cubicBezTo>
                  <a:pt x="435" y="37"/>
                  <a:pt x="437" y="38"/>
                  <a:pt x="439" y="40"/>
                </a:cubicBezTo>
                <a:cubicBezTo>
                  <a:pt x="441" y="41"/>
                  <a:pt x="442" y="44"/>
                  <a:pt x="442" y="46"/>
                </a:cubicBezTo>
                <a:close/>
                <a:moveTo>
                  <a:pt x="439" y="159"/>
                </a:moveTo>
                <a:cubicBezTo>
                  <a:pt x="426" y="159"/>
                  <a:pt x="426" y="159"/>
                  <a:pt x="426" y="159"/>
                </a:cubicBezTo>
                <a:cubicBezTo>
                  <a:pt x="426" y="74"/>
                  <a:pt x="426" y="74"/>
                  <a:pt x="426" y="74"/>
                </a:cubicBezTo>
                <a:cubicBezTo>
                  <a:pt x="439" y="74"/>
                  <a:pt x="439" y="74"/>
                  <a:pt x="439" y="74"/>
                </a:cubicBezTo>
                <a:lnTo>
                  <a:pt x="439" y="159"/>
                </a:lnTo>
                <a:close/>
                <a:moveTo>
                  <a:pt x="530" y="159"/>
                </a:moveTo>
                <a:cubicBezTo>
                  <a:pt x="517" y="159"/>
                  <a:pt x="517" y="159"/>
                  <a:pt x="517" y="159"/>
                </a:cubicBezTo>
                <a:cubicBezTo>
                  <a:pt x="517" y="111"/>
                  <a:pt x="517" y="111"/>
                  <a:pt x="517" y="111"/>
                </a:cubicBezTo>
                <a:cubicBezTo>
                  <a:pt x="517" y="93"/>
                  <a:pt x="510" y="84"/>
                  <a:pt x="497" y="84"/>
                </a:cubicBezTo>
                <a:cubicBezTo>
                  <a:pt x="490" y="84"/>
                  <a:pt x="485" y="86"/>
                  <a:pt x="480" y="91"/>
                </a:cubicBezTo>
                <a:cubicBezTo>
                  <a:pt x="476" y="96"/>
                  <a:pt x="473" y="103"/>
                  <a:pt x="473" y="111"/>
                </a:cubicBezTo>
                <a:cubicBezTo>
                  <a:pt x="473" y="159"/>
                  <a:pt x="473" y="159"/>
                  <a:pt x="473" y="159"/>
                </a:cubicBezTo>
                <a:cubicBezTo>
                  <a:pt x="460" y="159"/>
                  <a:pt x="460" y="159"/>
                  <a:pt x="460" y="159"/>
                </a:cubicBezTo>
                <a:cubicBezTo>
                  <a:pt x="460" y="74"/>
                  <a:pt x="460" y="74"/>
                  <a:pt x="460" y="74"/>
                </a:cubicBezTo>
                <a:cubicBezTo>
                  <a:pt x="473" y="74"/>
                  <a:pt x="473" y="74"/>
                  <a:pt x="473" y="74"/>
                </a:cubicBezTo>
                <a:cubicBezTo>
                  <a:pt x="473" y="88"/>
                  <a:pt x="473" y="88"/>
                  <a:pt x="473" y="88"/>
                </a:cubicBezTo>
                <a:cubicBezTo>
                  <a:pt x="474" y="88"/>
                  <a:pt x="474" y="88"/>
                  <a:pt x="474" y="88"/>
                </a:cubicBezTo>
                <a:cubicBezTo>
                  <a:pt x="480" y="77"/>
                  <a:pt x="489" y="72"/>
                  <a:pt x="502" y="72"/>
                </a:cubicBezTo>
                <a:cubicBezTo>
                  <a:pt x="511" y="72"/>
                  <a:pt x="518" y="75"/>
                  <a:pt x="523" y="81"/>
                </a:cubicBezTo>
                <a:cubicBezTo>
                  <a:pt x="528" y="87"/>
                  <a:pt x="530" y="96"/>
                  <a:pt x="530" y="107"/>
                </a:cubicBezTo>
                <a:lnTo>
                  <a:pt x="530" y="159"/>
                </a:lnTo>
                <a:close/>
                <a:moveTo>
                  <a:pt x="624" y="159"/>
                </a:moveTo>
                <a:cubicBezTo>
                  <a:pt x="611" y="159"/>
                  <a:pt x="611" y="159"/>
                  <a:pt x="611" y="159"/>
                </a:cubicBezTo>
                <a:cubicBezTo>
                  <a:pt x="611" y="145"/>
                  <a:pt x="611" y="145"/>
                  <a:pt x="611" y="145"/>
                </a:cubicBezTo>
                <a:cubicBezTo>
                  <a:pt x="610" y="145"/>
                  <a:pt x="610" y="145"/>
                  <a:pt x="610" y="145"/>
                </a:cubicBezTo>
                <a:cubicBezTo>
                  <a:pt x="604" y="156"/>
                  <a:pt x="594" y="161"/>
                  <a:pt x="581" y="161"/>
                </a:cubicBezTo>
                <a:cubicBezTo>
                  <a:pt x="570" y="161"/>
                  <a:pt x="562" y="157"/>
                  <a:pt x="556" y="150"/>
                </a:cubicBezTo>
                <a:cubicBezTo>
                  <a:pt x="549" y="142"/>
                  <a:pt x="546" y="132"/>
                  <a:pt x="546" y="119"/>
                </a:cubicBezTo>
                <a:cubicBezTo>
                  <a:pt x="546" y="105"/>
                  <a:pt x="549" y="93"/>
                  <a:pt x="557" y="85"/>
                </a:cubicBezTo>
                <a:cubicBezTo>
                  <a:pt x="564" y="76"/>
                  <a:pt x="573" y="72"/>
                  <a:pt x="585" y="72"/>
                </a:cubicBezTo>
                <a:cubicBezTo>
                  <a:pt x="597" y="72"/>
                  <a:pt x="605" y="77"/>
                  <a:pt x="610" y="86"/>
                </a:cubicBezTo>
                <a:cubicBezTo>
                  <a:pt x="611" y="86"/>
                  <a:pt x="611" y="86"/>
                  <a:pt x="611" y="86"/>
                </a:cubicBezTo>
                <a:cubicBezTo>
                  <a:pt x="611" y="33"/>
                  <a:pt x="611" y="33"/>
                  <a:pt x="611" y="33"/>
                </a:cubicBezTo>
                <a:cubicBezTo>
                  <a:pt x="624" y="33"/>
                  <a:pt x="624" y="33"/>
                  <a:pt x="624" y="33"/>
                </a:cubicBezTo>
                <a:lnTo>
                  <a:pt x="624" y="159"/>
                </a:lnTo>
                <a:close/>
                <a:moveTo>
                  <a:pt x="611" y="121"/>
                </a:moveTo>
                <a:cubicBezTo>
                  <a:pt x="611" y="108"/>
                  <a:pt x="611" y="108"/>
                  <a:pt x="611" y="108"/>
                </a:cubicBezTo>
                <a:cubicBezTo>
                  <a:pt x="611" y="101"/>
                  <a:pt x="608" y="95"/>
                  <a:pt x="604" y="91"/>
                </a:cubicBezTo>
                <a:cubicBezTo>
                  <a:pt x="599" y="86"/>
                  <a:pt x="593" y="84"/>
                  <a:pt x="587" y="84"/>
                </a:cubicBezTo>
                <a:cubicBezTo>
                  <a:pt x="578" y="84"/>
                  <a:pt x="572" y="87"/>
                  <a:pt x="567" y="93"/>
                </a:cubicBezTo>
                <a:cubicBezTo>
                  <a:pt x="562" y="99"/>
                  <a:pt x="560" y="107"/>
                  <a:pt x="560" y="118"/>
                </a:cubicBezTo>
                <a:cubicBezTo>
                  <a:pt x="560" y="128"/>
                  <a:pt x="562" y="135"/>
                  <a:pt x="567" y="141"/>
                </a:cubicBezTo>
                <a:cubicBezTo>
                  <a:pt x="571" y="147"/>
                  <a:pt x="577" y="150"/>
                  <a:pt x="585" y="150"/>
                </a:cubicBezTo>
                <a:cubicBezTo>
                  <a:pt x="593" y="150"/>
                  <a:pt x="599" y="147"/>
                  <a:pt x="604" y="142"/>
                </a:cubicBezTo>
                <a:cubicBezTo>
                  <a:pt x="608" y="136"/>
                  <a:pt x="611" y="129"/>
                  <a:pt x="611" y="121"/>
                </a:cubicBezTo>
                <a:close/>
                <a:moveTo>
                  <a:pt x="726" y="116"/>
                </a:moveTo>
                <a:cubicBezTo>
                  <a:pt x="726" y="130"/>
                  <a:pt x="722" y="141"/>
                  <a:pt x="714" y="149"/>
                </a:cubicBezTo>
                <a:cubicBezTo>
                  <a:pt x="707" y="157"/>
                  <a:pt x="696" y="161"/>
                  <a:pt x="683" y="161"/>
                </a:cubicBezTo>
                <a:cubicBezTo>
                  <a:pt x="671" y="161"/>
                  <a:pt x="661" y="157"/>
                  <a:pt x="653" y="149"/>
                </a:cubicBezTo>
                <a:cubicBezTo>
                  <a:pt x="646" y="141"/>
                  <a:pt x="642" y="131"/>
                  <a:pt x="642" y="118"/>
                </a:cubicBezTo>
                <a:cubicBezTo>
                  <a:pt x="642" y="104"/>
                  <a:pt x="646" y="92"/>
                  <a:pt x="653" y="84"/>
                </a:cubicBezTo>
                <a:cubicBezTo>
                  <a:pt x="661" y="76"/>
                  <a:pt x="672" y="72"/>
                  <a:pt x="685" y="72"/>
                </a:cubicBezTo>
                <a:cubicBezTo>
                  <a:pt x="698" y="72"/>
                  <a:pt x="708" y="76"/>
                  <a:pt x="715" y="84"/>
                </a:cubicBezTo>
                <a:cubicBezTo>
                  <a:pt x="722" y="92"/>
                  <a:pt x="726" y="103"/>
                  <a:pt x="726" y="116"/>
                </a:cubicBezTo>
                <a:close/>
                <a:moveTo>
                  <a:pt x="712" y="117"/>
                </a:moveTo>
                <a:cubicBezTo>
                  <a:pt x="712" y="106"/>
                  <a:pt x="709" y="98"/>
                  <a:pt x="705" y="92"/>
                </a:cubicBezTo>
                <a:cubicBezTo>
                  <a:pt x="700" y="87"/>
                  <a:pt x="693" y="84"/>
                  <a:pt x="684" y="84"/>
                </a:cubicBezTo>
                <a:cubicBezTo>
                  <a:pt x="676" y="84"/>
                  <a:pt x="669" y="87"/>
                  <a:pt x="664" y="92"/>
                </a:cubicBezTo>
                <a:cubicBezTo>
                  <a:pt x="658" y="98"/>
                  <a:pt x="656" y="107"/>
                  <a:pt x="656" y="117"/>
                </a:cubicBezTo>
                <a:cubicBezTo>
                  <a:pt x="656" y="127"/>
                  <a:pt x="658" y="135"/>
                  <a:pt x="664" y="141"/>
                </a:cubicBezTo>
                <a:cubicBezTo>
                  <a:pt x="669" y="147"/>
                  <a:pt x="676" y="150"/>
                  <a:pt x="684" y="150"/>
                </a:cubicBezTo>
                <a:cubicBezTo>
                  <a:pt x="693" y="150"/>
                  <a:pt x="700" y="147"/>
                  <a:pt x="705" y="141"/>
                </a:cubicBezTo>
                <a:cubicBezTo>
                  <a:pt x="709" y="136"/>
                  <a:pt x="712" y="127"/>
                  <a:pt x="712" y="117"/>
                </a:cubicBezTo>
                <a:close/>
                <a:moveTo>
                  <a:pt x="850" y="74"/>
                </a:moveTo>
                <a:cubicBezTo>
                  <a:pt x="825" y="159"/>
                  <a:pt x="825" y="159"/>
                  <a:pt x="825" y="159"/>
                </a:cubicBezTo>
                <a:cubicBezTo>
                  <a:pt x="811" y="159"/>
                  <a:pt x="811" y="159"/>
                  <a:pt x="811" y="159"/>
                </a:cubicBezTo>
                <a:cubicBezTo>
                  <a:pt x="793" y="98"/>
                  <a:pt x="793" y="98"/>
                  <a:pt x="793" y="98"/>
                </a:cubicBezTo>
                <a:cubicBezTo>
                  <a:pt x="793" y="96"/>
                  <a:pt x="792" y="94"/>
                  <a:pt x="792" y="90"/>
                </a:cubicBezTo>
                <a:cubicBezTo>
                  <a:pt x="792" y="90"/>
                  <a:pt x="792" y="90"/>
                  <a:pt x="792" y="90"/>
                </a:cubicBezTo>
                <a:cubicBezTo>
                  <a:pt x="791" y="92"/>
                  <a:pt x="791" y="95"/>
                  <a:pt x="790" y="98"/>
                </a:cubicBezTo>
                <a:cubicBezTo>
                  <a:pt x="771" y="159"/>
                  <a:pt x="771" y="159"/>
                  <a:pt x="771" y="159"/>
                </a:cubicBezTo>
                <a:cubicBezTo>
                  <a:pt x="757" y="159"/>
                  <a:pt x="757" y="159"/>
                  <a:pt x="757" y="159"/>
                </a:cubicBezTo>
                <a:cubicBezTo>
                  <a:pt x="731" y="74"/>
                  <a:pt x="731" y="74"/>
                  <a:pt x="731" y="74"/>
                </a:cubicBezTo>
                <a:cubicBezTo>
                  <a:pt x="746" y="74"/>
                  <a:pt x="746" y="74"/>
                  <a:pt x="746" y="74"/>
                </a:cubicBezTo>
                <a:cubicBezTo>
                  <a:pt x="763" y="138"/>
                  <a:pt x="763" y="138"/>
                  <a:pt x="763" y="138"/>
                </a:cubicBezTo>
                <a:cubicBezTo>
                  <a:pt x="764" y="140"/>
                  <a:pt x="764" y="143"/>
                  <a:pt x="764" y="146"/>
                </a:cubicBezTo>
                <a:cubicBezTo>
                  <a:pt x="765" y="146"/>
                  <a:pt x="765" y="146"/>
                  <a:pt x="765" y="146"/>
                </a:cubicBezTo>
                <a:cubicBezTo>
                  <a:pt x="765" y="144"/>
                  <a:pt x="766" y="141"/>
                  <a:pt x="767" y="138"/>
                </a:cubicBezTo>
                <a:cubicBezTo>
                  <a:pt x="786" y="74"/>
                  <a:pt x="786" y="74"/>
                  <a:pt x="786" y="74"/>
                </a:cubicBezTo>
                <a:cubicBezTo>
                  <a:pt x="799" y="74"/>
                  <a:pt x="799" y="74"/>
                  <a:pt x="799" y="74"/>
                </a:cubicBezTo>
                <a:cubicBezTo>
                  <a:pt x="816" y="138"/>
                  <a:pt x="816" y="138"/>
                  <a:pt x="816" y="138"/>
                </a:cubicBezTo>
                <a:cubicBezTo>
                  <a:pt x="817" y="140"/>
                  <a:pt x="817" y="143"/>
                  <a:pt x="818" y="146"/>
                </a:cubicBezTo>
                <a:cubicBezTo>
                  <a:pt x="818" y="146"/>
                  <a:pt x="818" y="146"/>
                  <a:pt x="818" y="146"/>
                </a:cubicBezTo>
                <a:cubicBezTo>
                  <a:pt x="818" y="143"/>
                  <a:pt x="819" y="141"/>
                  <a:pt x="820" y="138"/>
                </a:cubicBezTo>
                <a:cubicBezTo>
                  <a:pt x="837" y="74"/>
                  <a:pt x="837" y="74"/>
                  <a:pt x="837" y="74"/>
                </a:cubicBezTo>
                <a:lnTo>
                  <a:pt x="850" y="74"/>
                </a:lnTo>
                <a:close/>
                <a:moveTo>
                  <a:pt x="909" y="136"/>
                </a:moveTo>
                <a:cubicBezTo>
                  <a:pt x="909" y="144"/>
                  <a:pt x="906" y="150"/>
                  <a:pt x="901" y="154"/>
                </a:cubicBezTo>
                <a:cubicBezTo>
                  <a:pt x="895" y="159"/>
                  <a:pt x="887" y="161"/>
                  <a:pt x="878" y="161"/>
                </a:cubicBezTo>
                <a:cubicBezTo>
                  <a:pt x="870" y="161"/>
                  <a:pt x="863" y="160"/>
                  <a:pt x="857" y="156"/>
                </a:cubicBezTo>
                <a:cubicBezTo>
                  <a:pt x="857" y="142"/>
                  <a:pt x="857" y="142"/>
                  <a:pt x="857" y="142"/>
                </a:cubicBezTo>
                <a:cubicBezTo>
                  <a:pt x="864" y="147"/>
                  <a:pt x="871" y="150"/>
                  <a:pt x="879" y="150"/>
                </a:cubicBezTo>
                <a:cubicBezTo>
                  <a:pt x="890" y="150"/>
                  <a:pt x="895" y="146"/>
                  <a:pt x="895" y="138"/>
                </a:cubicBezTo>
                <a:cubicBezTo>
                  <a:pt x="895" y="135"/>
                  <a:pt x="894" y="132"/>
                  <a:pt x="892" y="130"/>
                </a:cubicBezTo>
                <a:cubicBezTo>
                  <a:pt x="890" y="128"/>
                  <a:pt x="885" y="125"/>
                  <a:pt x="878" y="122"/>
                </a:cubicBezTo>
                <a:cubicBezTo>
                  <a:pt x="870" y="119"/>
                  <a:pt x="865" y="115"/>
                  <a:pt x="862" y="111"/>
                </a:cubicBezTo>
                <a:cubicBezTo>
                  <a:pt x="859" y="108"/>
                  <a:pt x="857" y="103"/>
                  <a:pt x="857" y="97"/>
                </a:cubicBezTo>
                <a:cubicBezTo>
                  <a:pt x="857" y="90"/>
                  <a:pt x="860" y="84"/>
                  <a:pt x="866" y="79"/>
                </a:cubicBezTo>
                <a:cubicBezTo>
                  <a:pt x="871" y="74"/>
                  <a:pt x="878" y="72"/>
                  <a:pt x="887" y="72"/>
                </a:cubicBezTo>
                <a:cubicBezTo>
                  <a:pt x="894" y="72"/>
                  <a:pt x="900" y="73"/>
                  <a:pt x="905" y="76"/>
                </a:cubicBezTo>
                <a:cubicBezTo>
                  <a:pt x="905" y="90"/>
                  <a:pt x="905" y="90"/>
                  <a:pt x="905" y="90"/>
                </a:cubicBezTo>
                <a:cubicBezTo>
                  <a:pt x="900" y="86"/>
                  <a:pt x="893" y="84"/>
                  <a:pt x="886" y="84"/>
                </a:cubicBezTo>
                <a:cubicBezTo>
                  <a:pt x="881" y="84"/>
                  <a:pt x="878" y="85"/>
                  <a:pt x="875" y="87"/>
                </a:cubicBezTo>
                <a:cubicBezTo>
                  <a:pt x="872" y="89"/>
                  <a:pt x="871" y="92"/>
                  <a:pt x="871" y="96"/>
                </a:cubicBezTo>
                <a:cubicBezTo>
                  <a:pt x="871" y="99"/>
                  <a:pt x="872" y="102"/>
                  <a:pt x="874" y="104"/>
                </a:cubicBezTo>
                <a:cubicBezTo>
                  <a:pt x="876" y="106"/>
                  <a:pt x="881" y="109"/>
                  <a:pt x="887" y="111"/>
                </a:cubicBezTo>
                <a:cubicBezTo>
                  <a:pt x="895" y="115"/>
                  <a:pt x="901" y="118"/>
                  <a:pt x="904" y="122"/>
                </a:cubicBezTo>
                <a:cubicBezTo>
                  <a:pt x="908" y="126"/>
                  <a:pt x="909" y="131"/>
                  <a:pt x="909"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5" rIns="89630" bIns="44815" numCol="1" anchor="t" anchorCtr="0" compatLnSpc="1">
            <a:prstTxWarp prst="textNoShape">
              <a:avLst/>
            </a:prstTxWarp>
          </a:bodyPr>
          <a:lstStyle/>
          <a:p>
            <a:pPr defTabSz="914246"/>
            <a:endParaRPr lang="en-US" sz="1371" kern="0">
              <a:solidFill>
                <a:srgbClr val="FFFFFF"/>
              </a:solidFill>
            </a:endParaRPr>
          </a:p>
        </p:txBody>
      </p:sp>
    </p:spTree>
    <p:extLst>
      <p:ext uri="{BB962C8B-B14F-4D97-AF65-F5344CB8AC3E}">
        <p14:creationId xmlns:p14="http://schemas.microsoft.com/office/powerpoint/2010/main" val="150038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47"/>
                                        </p:tgtEl>
                                      </p:cBhvr>
                                      <p:by x="63000" y="63000"/>
                                    </p:animScale>
                                  </p:childTnLst>
                                </p:cTn>
                              </p:par>
                              <p:par>
                                <p:cTn id="7" presetID="64" presetClass="path" presetSubtype="0" accel="50000" decel="50000" fill="hold" grpId="1" nodeType="withEffect">
                                  <p:stCondLst>
                                    <p:cond delay="0"/>
                                  </p:stCondLst>
                                  <p:childTnLst>
                                    <p:animMotion origin="layout" path="M 2.94613E-6 3.6768E-7 L 0.00025 -0.34975 " pathEditMode="relative" rAng="0" ptsTypes="AA">
                                      <p:cBhvr>
                                        <p:cTn id="8" dur="1000" fill="hold"/>
                                        <p:tgtEl>
                                          <p:spTgt spid="47"/>
                                        </p:tgtEl>
                                        <p:attrNameLst>
                                          <p:attrName>ppt_x</p:attrName>
                                          <p:attrName>ppt_y</p:attrName>
                                        </p:attrNameLst>
                                      </p:cBhvr>
                                      <p:rCtr x="13" y="-17499"/>
                                    </p:animMotion>
                                  </p:childTnLst>
                                </p:cTn>
                              </p:par>
                              <p:par>
                                <p:cTn id="9" presetID="10" presetClass="entr" presetSubtype="0" fill="hold" nodeType="withEffect">
                                  <p:stCondLst>
                                    <p:cond delay="7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2c606567-19b6-485b-a86d-96d2c1b5fd7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61682" y="990946"/>
            <a:ext cx="8668637" cy="4876108"/>
          </a:xfrm>
          <a:prstGeom prst="rect">
            <a:avLst/>
          </a:prstGeom>
        </p:spPr>
      </p:pic>
      <p:sp>
        <p:nvSpPr>
          <p:cNvPr id="3" name="Title 1"/>
          <p:cNvSpPr txBox="1">
            <a:spLocks/>
          </p:cNvSpPr>
          <p:nvPr/>
        </p:nvSpPr>
        <p:spPr>
          <a:xfrm>
            <a:off x="270066" y="1174344"/>
            <a:ext cx="11654187" cy="899537"/>
          </a:xfrm>
          <a:prstGeom prst="rect">
            <a:avLst/>
          </a:prstGeom>
        </p:spPr>
        <p:txBody>
          <a:bodyPr vert="horz" wrap="square" lIns="195044" tIns="121903" rIns="195044" bIns="121903" rtlCol="0" anchor="t">
            <a:noAutofit/>
          </a:bodyPr>
          <a:lstStyle>
            <a:lvl1pPr algn="l" defTabSz="685800"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72290"/>
            <a:endParaRPr lang="en-US" sz="4704" spc="-74">
              <a:solidFill>
                <a:srgbClr val="FFFFFF">
                  <a:lumMod val="75000"/>
                </a:srgbClr>
              </a:solidFill>
            </a:endParaRPr>
          </a:p>
        </p:txBody>
      </p:sp>
    </p:spTree>
    <p:extLst>
      <p:ext uri="{BB962C8B-B14F-4D97-AF65-F5344CB8AC3E}">
        <p14:creationId xmlns:p14="http://schemas.microsoft.com/office/powerpoint/2010/main" val="2647912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You’ve come to the right room!</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41617681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Microsoft Student Accelerator!</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9127008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8342" y="1173947"/>
            <a:ext cx="7330533" cy="5226574"/>
          </a:xfrm>
        </p:spPr>
        <p:txBody>
          <a:bodyPr/>
          <a:lstStyle/>
          <a:p>
            <a:pPr algn="just"/>
            <a:r>
              <a:rPr lang="en-NZ" sz="6400" dirty="0" smtClean="0"/>
              <a:t>Username: conf9216</a:t>
            </a:r>
            <a:r>
              <a:rPr lang="en-NZ" sz="6400" dirty="0"/>
              <a:t/>
            </a:r>
            <a:br>
              <a:rPr lang="en-NZ" sz="6400" dirty="0"/>
            </a:br>
            <a:r>
              <a:rPr lang="en-NZ" sz="6400" dirty="0" smtClean="0"/>
              <a:t>Password: 2arotard</a:t>
            </a:r>
            <a:br>
              <a:rPr lang="en-NZ" sz="6400" dirty="0" smtClean="0"/>
            </a:br>
            <a:r>
              <a:rPr lang="en-NZ" sz="6400" dirty="0"/>
              <a:t/>
            </a:r>
            <a:br>
              <a:rPr lang="en-NZ" sz="6400" dirty="0"/>
            </a:br>
            <a:r>
              <a:rPr lang="en-NZ" sz="6400" dirty="0" smtClean="0"/>
              <a:t>Username: conf9217</a:t>
            </a:r>
            <a:br>
              <a:rPr lang="en-NZ" sz="6400" dirty="0" smtClean="0"/>
            </a:br>
            <a:r>
              <a:rPr lang="en-NZ" sz="6400" dirty="0"/>
              <a:t> </a:t>
            </a:r>
            <a:r>
              <a:rPr lang="en-NZ" sz="6400" dirty="0" smtClean="0"/>
              <a:t>Password: ndinka5a</a:t>
            </a:r>
            <a:r>
              <a:rPr lang="en-NZ" sz="6400" dirty="0"/>
              <a:t/>
            </a:r>
            <a:br>
              <a:rPr lang="en-NZ" sz="6400" dirty="0"/>
            </a:br>
            <a:endParaRPr lang="en-NZ" sz="6400" dirty="0"/>
          </a:p>
        </p:txBody>
      </p:sp>
      <p:sp>
        <p:nvSpPr>
          <p:cNvPr id="3" name="TextBox 2"/>
          <p:cNvSpPr txBox="1"/>
          <p:nvPr/>
        </p:nvSpPr>
        <p:spPr>
          <a:xfrm>
            <a:off x="312234"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dirty="0" err="1" smtClean="0">
                <a:ln w="3175">
                  <a:noFill/>
                </a:ln>
                <a:gradFill>
                  <a:gsLst>
                    <a:gs pos="1250">
                      <a:srgbClr val="FFFFFF"/>
                    </a:gs>
                    <a:gs pos="100000">
                      <a:srgbClr val="FFFFFF"/>
                    </a:gs>
                  </a:gsLst>
                  <a:lin ang="5400000" scaled="0"/>
                </a:gradFill>
                <a:latin typeface="Segoe UI Light"/>
                <a:cs typeface="Segoe UI" pitchFamily="34" charset="0"/>
              </a:rPr>
              <a:t>WiFi</a:t>
            </a:r>
            <a:r>
              <a:rPr lang="en-NZ" sz="5882" spc="-100" dirty="0" smtClean="0">
                <a:ln w="3175">
                  <a:noFill/>
                </a:ln>
                <a:gradFill>
                  <a:gsLst>
                    <a:gs pos="1250">
                      <a:srgbClr val="FFFFFF"/>
                    </a:gs>
                    <a:gs pos="100000">
                      <a:srgbClr val="FFFFFF"/>
                    </a:gs>
                  </a:gsLst>
                  <a:lin ang="5400000" scaled="0"/>
                </a:gradFill>
                <a:latin typeface="Segoe UI Light"/>
                <a:cs typeface="Segoe UI" pitchFamily="34" charset="0"/>
              </a:rPr>
              <a:t>:</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0628782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3317" y="1873405"/>
            <a:ext cx="11154010" cy="2342957"/>
          </a:xfrm>
        </p:spPr>
        <p:txBody>
          <a:bodyPr/>
          <a:lstStyle/>
          <a:p>
            <a:pPr algn="ctr"/>
            <a:r>
              <a:rPr lang="en-NZ" sz="6600" dirty="0" smtClean="0"/>
              <a:t>msa.ms/drive</a:t>
            </a:r>
            <a:br>
              <a:rPr lang="en-NZ" sz="6600" dirty="0" smtClean="0"/>
            </a:br>
            <a:r>
              <a:rPr lang="en-NZ" sz="6600" dirty="0" smtClean="0"/>
              <a:t/>
            </a:r>
            <a:br>
              <a:rPr lang="en-NZ" sz="6600" dirty="0" smtClean="0"/>
            </a:br>
            <a:r>
              <a:rPr lang="en-NZ" sz="6600" dirty="0" smtClean="0"/>
              <a:t>msa.ms/</a:t>
            </a:r>
            <a:r>
              <a:rPr lang="en-NZ" sz="6600" dirty="0" err="1" smtClean="0"/>
              <a:t>github</a:t>
            </a:r>
            <a:endParaRPr lang="en-NZ" sz="66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
        <p:nvSpPr>
          <p:cNvPr id="3" name="TextBox 2"/>
          <p:cNvSpPr txBox="1"/>
          <p:nvPr/>
        </p:nvSpPr>
        <p:spPr>
          <a:xfrm>
            <a:off x="390292" y="256477"/>
            <a:ext cx="7181386" cy="1110112"/>
          </a:xfrm>
          <a:prstGeom prst="rect">
            <a:avLst/>
          </a:prstGeom>
          <a:noFill/>
        </p:spPr>
        <p:txBody>
          <a:bodyPr wrap="square" lIns="182880" tIns="146304" rIns="182880" bIns="146304" rtlCol="0">
            <a:spAutoFit/>
          </a:bodyPr>
          <a:lstStyle/>
          <a:p>
            <a:pPr>
              <a:lnSpc>
                <a:spcPct val="90000"/>
              </a:lnSpc>
              <a:spcAft>
                <a:spcPts val="600"/>
              </a:spcAft>
            </a:pPr>
            <a:r>
              <a:rPr lang="en-NZ" sz="5882" spc="-100">
                <a:ln w="3175">
                  <a:noFill/>
                </a:ln>
                <a:gradFill>
                  <a:gsLst>
                    <a:gs pos="1250">
                      <a:srgbClr val="FFFFFF"/>
                    </a:gs>
                    <a:gs pos="100000">
                      <a:srgbClr val="FFFFFF"/>
                    </a:gs>
                  </a:gsLst>
                  <a:lin ang="5400000" scaled="0"/>
                </a:gradFill>
                <a:latin typeface="Segoe UI Light"/>
                <a:cs typeface="Segoe UI" pitchFamily="34" charset="0"/>
              </a:rPr>
              <a:t>Resources:</a:t>
            </a:r>
            <a:endParaRPr lang="en-US"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6752910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3925562"/>
          </a:xfrm>
        </p:spPr>
        <p:txBody>
          <a:bodyPr/>
          <a:lstStyle/>
          <a:p>
            <a:r>
              <a:rPr lang="en-NZ" dirty="0" smtClean="0"/>
              <a:t> Training from MSPs (students) for students</a:t>
            </a:r>
          </a:p>
          <a:p>
            <a:r>
              <a:rPr lang="en-NZ" dirty="0"/>
              <a:t> </a:t>
            </a:r>
            <a:r>
              <a:rPr lang="en-NZ" dirty="0" smtClean="0"/>
              <a:t>Supported by Microsoft </a:t>
            </a:r>
          </a:p>
          <a:p>
            <a:r>
              <a:rPr lang="en-NZ" dirty="0"/>
              <a:t> </a:t>
            </a:r>
            <a:r>
              <a:rPr lang="en-NZ" dirty="0" smtClean="0"/>
              <a:t>Training + Work Placement</a:t>
            </a:r>
          </a:p>
          <a:p>
            <a:pPr marL="0" indent="0">
              <a:buNone/>
            </a:pPr>
            <a:endParaRPr lang="en-NZ" dirty="0" smtClean="0"/>
          </a:p>
          <a:p>
            <a:r>
              <a:rPr lang="en-NZ" dirty="0"/>
              <a:t> </a:t>
            </a:r>
            <a:r>
              <a:rPr lang="en-NZ" dirty="0" smtClean="0"/>
              <a:t>Meet people, learn new things and have fun along the way!</a:t>
            </a:r>
            <a:endParaRPr lang="en-NZ" dirty="0"/>
          </a:p>
        </p:txBody>
      </p:sp>
      <p:sp>
        <p:nvSpPr>
          <p:cNvPr id="3" name="Title 2"/>
          <p:cNvSpPr>
            <a:spLocks noGrp="1"/>
          </p:cNvSpPr>
          <p:nvPr>
            <p:ph type="title"/>
          </p:nvPr>
        </p:nvSpPr>
        <p:spPr/>
        <p:txBody>
          <a:bodyPr/>
          <a:lstStyle/>
          <a:p>
            <a:r>
              <a:rPr lang="en-NZ" dirty="0" smtClean="0"/>
              <a:t>Microsoft Student Accelerator!</a:t>
            </a:r>
            <a:endParaRPr lang="en-NZ"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06235410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2084379"/>
            <a:ext cx="8964185" cy="2343572"/>
          </a:xfrm>
        </p:spPr>
        <p:txBody>
          <a:bodyPr/>
          <a:lstStyle/>
          <a:p>
            <a:r>
              <a:rPr lang="en-US" sz="7842" dirty="0" smtClean="0"/>
              <a:t>Microsoft!</a:t>
            </a:r>
            <a:endParaRPr lang="en-US" sz="7842" dirty="0"/>
          </a:p>
        </p:txBody>
      </p:sp>
    </p:spTree>
    <p:extLst>
      <p:ext uri="{BB962C8B-B14F-4D97-AF65-F5344CB8AC3E}">
        <p14:creationId xmlns:p14="http://schemas.microsoft.com/office/powerpoint/2010/main" val="2123327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NZ" dirty="0" smtClean="0"/>
              <a:t>Need Help?</a:t>
            </a:r>
            <a:endParaRPr lang="en-NZ" dirty="0"/>
          </a:p>
        </p:txBody>
      </p:sp>
      <p:pic>
        <p:nvPicPr>
          <p:cNvPr id="4" name="Picture 3"/>
          <p:cNvPicPr>
            <a:picLocks noChangeAspect="1"/>
          </p:cNvPicPr>
          <p:nvPr/>
        </p:nvPicPr>
        <p:blipFill>
          <a:blip r:embed="rId2"/>
          <a:stretch>
            <a:fillRect/>
          </a:stretch>
        </p:blipFill>
        <p:spPr>
          <a:xfrm>
            <a:off x="8329170" y="-2119943"/>
            <a:ext cx="1712171" cy="7248934"/>
          </a:xfrm>
          <a:prstGeom prst="rect">
            <a:avLst/>
          </a:prstGeom>
        </p:spPr>
      </p:pic>
      <p:sp>
        <p:nvSpPr>
          <p:cNvPr id="5" name="TextBox 4"/>
          <p:cNvSpPr txBox="1"/>
          <p:nvPr/>
        </p:nvSpPr>
        <p:spPr>
          <a:xfrm>
            <a:off x="355462" y="2158335"/>
            <a:ext cx="9702937" cy="2659537"/>
          </a:xfrm>
          <a:prstGeom prst="rect">
            <a:avLst/>
          </a:prstGeom>
          <a:noFill/>
        </p:spPr>
        <p:txBody>
          <a:bodyPr wrap="square" lIns="179285" tIns="143428" rIns="179285" bIns="143428" rtlCol="0">
            <a:spAutoFit/>
          </a:bodyPr>
          <a:lstStyle/>
          <a:p>
            <a:pPr marL="457200" marR="0" lvl="0" indent="-457200" defTabSz="914367"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MSA Facebook Group! – </a:t>
            </a:r>
            <a:r>
              <a:rPr lang="en-NZ" sz="3200" kern="0" dirty="0">
                <a:gradFill>
                  <a:gsLst>
                    <a:gs pos="2917">
                      <a:srgbClr val="FFFFFF"/>
                    </a:gs>
                    <a:gs pos="30000">
                      <a:srgbClr val="FFFFFF"/>
                    </a:gs>
                  </a:gsLst>
                  <a:lin ang="5400000" scaled="0"/>
                </a:gradFill>
              </a:rPr>
              <a:t/>
            </a:r>
            <a:br>
              <a:rPr lang="en-NZ" sz="3200" kern="0" dirty="0">
                <a:gradFill>
                  <a:gsLst>
                    <a:gs pos="2917">
                      <a:srgbClr val="FFFFFF"/>
                    </a:gs>
                    <a:gs pos="30000">
                      <a:srgbClr val="FFFFFF"/>
                    </a:gs>
                  </a:gsLst>
                  <a:lin ang="5400000" scaled="0"/>
                </a:gradFill>
              </a:rPr>
            </a:br>
            <a:r>
              <a:rPr lang="en-NZ" sz="3200" kern="0" dirty="0" smtClean="0">
                <a:gradFill>
                  <a:gsLst>
                    <a:gs pos="2917">
                      <a:srgbClr val="FFFFFF"/>
                    </a:gs>
                    <a:gs pos="30000">
                      <a:srgbClr val="FFFFFF"/>
                    </a:gs>
                  </a:gsLst>
                  <a:lin ang="5400000" scaled="0"/>
                </a:gradFill>
              </a:rPr>
              <a:t>	</a:t>
            </a: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rPr>
              <a:t>Drop </a:t>
            </a: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Deep </a:t>
            </a:r>
            <a:r>
              <a:rPr kumimoji="0" lang="en-NZ" sz="3200" b="0" i="0" u="none" strike="noStrike" kern="0" cap="none" spc="0" normalizeH="0" baseline="0" noProof="0" dirty="0" err="1">
                <a:ln>
                  <a:noFill/>
                </a:ln>
                <a:gradFill>
                  <a:gsLst>
                    <a:gs pos="2917">
                      <a:srgbClr val="FFFFFF"/>
                    </a:gs>
                    <a:gs pos="30000">
                      <a:srgbClr val="FFFFFF"/>
                    </a:gs>
                  </a:gsLst>
                  <a:lin ang="5400000" scaled="0"/>
                </a:gradFill>
                <a:effectLst/>
                <a:uLnTx/>
                <a:uFillTx/>
              </a:rPr>
              <a:t>SeaDev</a:t>
            </a:r>
            <a:r>
              <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rPr>
              <a:t> a line</a:t>
            </a: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rPr>
              <a:t>!</a:t>
            </a:r>
          </a:p>
          <a:p>
            <a:pPr marL="457200" marR="0" lvl="0" indent="-457200" defTabSz="914367" eaLnBrk="1" fontAlgn="auto" latinLnBrk="0" hangingPunct="1">
              <a:lnSpc>
                <a:spcPct val="90000"/>
              </a:lnSpc>
              <a:spcBef>
                <a:spcPts val="0"/>
              </a:spcBef>
              <a:spcAft>
                <a:spcPts val="588"/>
              </a:spcAft>
              <a:buClrTx/>
              <a:buSzTx/>
              <a:buFont typeface="Arial" panose="020B0604020202020204" pitchFamily="34" charset="0"/>
              <a:buChar char="•"/>
              <a:tabLst/>
              <a:defRPr/>
            </a:pPr>
            <a:endParaRPr kumimoji="0" lang="en-NZ" sz="32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457200" lvl="0" indent="-457200" defTabSz="914367">
              <a:lnSpc>
                <a:spcPct val="90000"/>
              </a:lnSpc>
              <a:spcAft>
                <a:spcPts val="588"/>
              </a:spcAft>
              <a:buFont typeface="Arial" panose="020B0604020202020204" pitchFamily="34" charset="0"/>
              <a:buChar char="•"/>
              <a:defRPr/>
            </a:pPr>
            <a:r>
              <a:rPr kumimoji="0" lang="en-NZ" sz="3200" b="0" i="0" u="none" strike="noStrike" kern="0" cap="none" spc="0" normalizeH="0" baseline="0" noProof="0" dirty="0" smtClean="0">
                <a:ln>
                  <a:noFill/>
                </a:ln>
                <a:gradFill>
                  <a:gsLst>
                    <a:gs pos="2917">
                      <a:srgbClr val="FFFFFF"/>
                    </a:gs>
                    <a:gs pos="30000">
                      <a:srgbClr val="FFFFFF"/>
                    </a:gs>
                  </a:gsLst>
                  <a:lin ang="5400000" scaled="0"/>
                </a:gradFill>
                <a:effectLst/>
                <a:uLnTx/>
                <a:uFillTx/>
                <a:hlinkClick r:id="rId3"/>
              </a:rPr>
              <a:t>nzedu@microsoft.com</a:t>
            </a:r>
            <a:r>
              <a:rPr kumimoji="0" lang="en-NZ" sz="3200" b="0" i="0" u="none" strike="noStrike" kern="0" cap="none" spc="0" normalizeH="0" noProof="0" dirty="0" smtClean="0">
                <a:ln>
                  <a:noFill/>
                </a:ln>
                <a:gradFill>
                  <a:gsLst>
                    <a:gs pos="2917">
                      <a:srgbClr val="FFFFFF"/>
                    </a:gs>
                    <a:gs pos="30000">
                      <a:srgbClr val="FFFFFF"/>
                    </a:gs>
                  </a:gsLst>
                  <a:lin ang="5400000" scaled="0"/>
                </a:gradFill>
                <a:effectLst/>
                <a:uLnTx/>
                <a:uFillTx/>
              </a:rPr>
              <a:t> – </a:t>
            </a:r>
            <a:r>
              <a:rPr lang="en-NZ" sz="3200" kern="0" dirty="0">
                <a:gradFill>
                  <a:gsLst>
                    <a:gs pos="2917">
                      <a:srgbClr val="FFFFFF"/>
                    </a:gs>
                    <a:gs pos="30000">
                      <a:srgbClr val="FFFFFF"/>
                    </a:gs>
                  </a:gsLst>
                  <a:lin ang="5400000" scaled="0"/>
                </a:gradFill>
              </a:rPr>
              <a:t/>
            </a:r>
            <a:br>
              <a:rPr lang="en-NZ" sz="3200" kern="0" dirty="0">
                <a:gradFill>
                  <a:gsLst>
                    <a:gs pos="2917">
                      <a:srgbClr val="FFFFFF"/>
                    </a:gs>
                    <a:gs pos="30000">
                      <a:srgbClr val="FFFFFF"/>
                    </a:gs>
                  </a:gsLst>
                  <a:lin ang="5400000" scaled="0"/>
                </a:gradFill>
              </a:rPr>
            </a:br>
            <a:r>
              <a:rPr lang="en-NZ" sz="3200" kern="0" dirty="0" smtClean="0">
                <a:gradFill>
                  <a:gsLst>
                    <a:gs pos="2917">
                      <a:srgbClr val="FFFFFF"/>
                    </a:gs>
                    <a:gs pos="30000">
                      <a:srgbClr val="FFFFFF"/>
                    </a:gs>
                  </a:gsLst>
                  <a:lin ang="5400000" scaled="0"/>
                </a:gradFill>
              </a:rPr>
              <a:t>	Programmatic questions</a:t>
            </a:r>
            <a:endParaRPr kumimoji="0" lang="en-NZ" sz="3200" b="0" i="0" u="none" strike="noStrike" kern="0" cap="none" spc="0" normalizeH="0" noProof="0" dirty="0" smtClean="0">
              <a:ln>
                <a:noFill/>
              </a:ln>
              <a:gradFill>
                <a:gsLst>
                  <a:gs pos="2917">
                    <a:srgbClr val="FFFFFF"/>
                  </a:gs>
                  <a:gs pos="30000">
                    <a:srgbClr val="FFFFFF"/>
                  </a:gs>
                </a:gsLst>
                <a:lin ang="5400000" scaled="0"/>
              </a:gradFill>
              <a:effectLst/>
              <a:uLnTx/>
              <a:uFillTx/>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5"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47810790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55114"/>
          </a:xfrm>
        </p:spPr>
        <p:txBody>
          <a:bodyPr/>
          <a:lstStyle/>
          <a:p>
            <a:r>
              <a:rPr lang="en-US" dirty="0" smtClean="0">
                <a:solidFill>
                  <a:schemeClr val="tx1"/>
                </a:solidFill>
              </a:rPr>
              <a:t> MVA Content on C</a:t>
            </a:r>
            <a:r>
              <a:rPr lang="en-US" dirty="0" smtClean="0">
                <a:solidFill>
                  <a:schemeClr val="tx1"/>
                </a:solidFill>
              </a:rPr>
              <a:t>#</a:t>
            </a:r>
            <a:endParaRPr lang="en-US" dirty="0" smtClean="0">
              <a:solidFill>
                <a:schemeClr val="tx1"/>
              </a:solidFill>
            </a:endParaRPr>
          </a:p>
          <a:p>
            <a:r>
              <a:rPr lang="en-US" dirty="0" smtClean="0">
                <a:solidFill>
                  <a:schemeClr val="tx1"/>
                </a:solidFill>
              </a:rPr>
              <a:t> Built a Windows app and familiar with Windows</a:t>
            </a:r>
          </a:p>
          <a:p>
            <a:r>
              <a:rPr lang="en-US" dirty="0">
                <a:solidFill>
                  <a:schemeClr val="tx1"/>
                </a:solidFill>
              </a:rPr>
              <a:t> </a:t>
            </a:r>
            <a:r>
              <a:rPr lang="en-US" dirty="0" smtClean="0">
                <a:solidFill>
                  <a:schemeClr val="tx1"/>
                </a:solidFill>
              </a:rPr>
              <a:t>Visual Studio + Windows / Mac</a:t>
            </a:r>
          </a:p>
        </p:txBody>
      </p:sp>
      <p:sp>
        <p:nvSpPr>
          <p:cNvPr id="3" name="Title 2"/>
          <p:cNvSpPr>
            <a:spLocks noGrp="1"/>
          </p:cNvSpPr>
          <p:nvPr>
            <p:ph type="title"/>
          </p:nvPr>
        </p:nvSpPr>
        <p:spPr/>
        <p:txBody>
          <a:bodyPr/>
          <a:lstStyle/>
          <a:p>
            <a:r>
              <a:rPr lang="en-US" dirty="0" smtClean="0"/>
              <a:t>Phase 1</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288573921"/>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 Dates	 &amp; Progress</a:t>
            </a:r>
            <a:endParaRPr lang="en-US" dirty="0"/>
          </a:p>
        </p:txBody>
      </p:sp>
      <p:pic>
        <p:nvPicPr>
          <p:cNvPr id="3" name="Picture 2"/>
          <p:cNvPicPr>
            <a:picLocks noChangeAspect="1"/>
          </p:cNvPicPr>
          <p:nvPr/>
        </p:nvPicPr>
        <p:blipFill>
          <a:blip r:embed="rId3"/>
          <a:stretch>
            <a:fillRect/>
          </a:stretch>
        </p:blipFill>
        <p:spPr>
          <a:xfrm>
            <a:off x="1906859" y="1586719"/>
            <a:ext cx="8874744" cy="4210050"/>
          </a:xfrm>
          <a:prstGeom prst="rect">
            <a:avLst/>
          </a:prstGeom>
        </p:spPr>
      </p:pic>
      <p:sp>
        <p:nvSpPr>
          <p:cNvPr id="5" name="Oval 4"/>
          <p:cNvSpPr/>
          <p:nvPr/>
        </p:nvSpPr>
        <p:spPr>
          <a:xfrm>
            <a:off x="2982680" y="3305476"/>
            <a:ext cx="351535" cy="329821"/>
          </a:xfrm>
          <a:prstGeom prst="ellipse">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86072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Phase 2</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422671559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9091"/>
          </a:xfrm>
        </p:spPr>
        <p:txBody>
          <a:bodyPr/>
          <a:lstStyle/>
          <a:p>
            <a:pPr lvl="1">
              <a:lnSpc>
                <a:spcPct val="150000"/>
              </a:lnSpc>
            </a:pPr>
            <a:r>
              <a:rPr lang="en-US" sz="2800" dirty="0" smtClean="0">
                <a:solidFill>
                  <a:schemeClr val="tx1"/>
                </a:solidFill>
              </a:rPr>
              <a:t> </a:t>
            </a:r>
            <a:r>
              <a:rPr lang="en-US" sz="3200" b="1" dirty="0" smtClean="0">
                <a:solidFill>
                  <a:schemeClr val="tx1"/>
                </a:solidFill>
                <a:latin typeface="+mj-lt"/>
              </a:rPr>
              <a:t>Training Events</a:t>
            </a:r>
            <a:endParaRPr lang="en-US" sz="3200" b="1" dirty="0">
              <a:solidFill>
                <a:schemeClr val="tx1"/>
              </a:solidFill>
              <a:latin typeface="+mj-lt"/>
            </a:endParaRPr>
          </a:p>
          <a:p>
            <a:pPr lvl="1">
              <a:lnSpc>
                <a:spcPct val="150000"/>
              </a:lnSpc>
            </a:pPr>
            <a:r>
              <a:rPr lang="en-US" sz="3200" b="1" dirty="0" smtClean="0">
                <a:solidFill>
                  <a:schemeClr val="tx1"/>
                </a:solidFill>
                <a:latin typeface="+mj-lt"/>
              </a:rPr>
              <a:t> Individual Assessments</a:t>
            </a:r>
          </a:p>
          <a:p>
            <a:pPr lvl="1">
              <a:lnSpc>
                <a:spcPct val="150000"/>
              </a:lnSpc>
            </a:pPr>
            <a:r>
              <a:rPr lang="en-US" sz="3200" b="1" dirty="0">
                <a:solidFill>
                  <a:schemeClr val="tx1"/>
                </a:solidFill>
                <a:latin typeface="+mj-lt"/>
              </a:rPr>
              <a:t> </a:t>
            </a:r>
            <a:r>
              <a:rPr lang="en-US" sz="3200" b="1" dirty="0" smtClean="0">
                <a:solidFill>
                  <a:schemeClr val="tx1"/>
                </a:solidFill>
                <a:latin typeface="+mj-lt"/>
              </a:rPr>
              <a:t>Imagine Cup Training</a:t>
            </a:r>
          </a:p>
          <a:p>
            <a:pPr lvl="1">
              <a:lnSpc>
                <a:spcPct val="150000"/>
              </a:lnSpc>
            </a:pPr>
            <a:r>
              <a:rPr lang="en-US" sz="3200" b="1" dirty="0">
                <a:solidFill>
                  <a:schemeClr val="tx1"/>
                </a:solidFill>
                <a:latin typeface="+mj-lt"/>
              </a:rPr>
              <a:t> </a:t>
            </a:r>
            <a:r>
              <a:rPr lang="en-US" sz="3200" b="1" dirty="0" smtClean="0">
                <a:solidFill>
                  <a:schemeClr val="tx1"/>
                </a:solidFill>
                <a:latin typeface="+mj-lt"/>
              </a:rPr>
              <a:t>Group Assessments</a:t>
            </a:r>
          </a:p>
          <a:p>
            <a:pPr lvl="1">
              <a:lnSpc>
                <a:spcPct val="150000"/>
              </a:lnSpc>
            </a:pPr>
            <a:r>
              <a:rPr lang="en-US" sz="3200" b="1" dirty="0">
                <a:solidFill>
                  <a:schemeClr val="tx1"/>
                </a:solidFill>
                <a:latin typeface="+mj-lt"/>
              </a:rPr>
              <a:t> </a:t>
            </a:r>
            <a:r>
              <a:rPr lang="en-US" sz="3200" b="1" dirty="0" smtClean="0">
                <a:solidFill>
                  <a:schemeClr val="tx1"/>
                </a:solidFill>
                <a:latin typeface="+mj-lt"/>
              </a:rPr>
              <a:t>Employer Speed Dating</a:t>
            </a:r>
          </a:p>
          <a:p>
            <a:pPr lvl="1">
              <a:lnSpc>
                <a:spcPct val="150000"/>
              </a:lnSpc>
            </a:pPr>
            <a:r>
              <a:rPr lang="en-US" sz="3200" b="1" dirty="0">
                <a:solidFill>
                  <a:schemeClr val="tx1"/>
                </a:solidFill>
                <a:latin typeface="+mj-lt"/>
              </a:rPr>
              <a:t> </a:t>
            </a:r>
            <a:r>
              <a:rPr lang="en-US" sz="3200" b="1" dirty="0" smtClean="0">
                <a:solidFill>
                  <a:schemeClr val="tx1"/>
                </a:solidFill>
                <a:latin typeface="+mj-lt"/>
              </a:rPr>
              <a:t>Networking Drinks</a:t>
            </a:r>
            <a:endParaRPr lang="en-US" sz="3200" b="1" dirty="0" smtClean="0">
              <a:solidFill>
                <a:schemeClr val="tx1"/>
              </a:solidFill>
              <a:latin typeface="+mj-lt"/>
            </a:endParaRPr>
          </a:p>
        </p:txBody>
      </p:sp>
      <p:sp>
        <p:nvSpPr>
          <p:cNvPr id="3" name="Title 2"/>
          <p:cNvSpPr>
            <a:spLocks noGrp="1"/>
          </p:cNvSpPr>
          <p:nvPr>
            <p:ph type="title"/>
          </p:nvPr>
        </p:nvSpPr>
        <p:spPr/>
        <p:txBody>
          <a:bodyPr/>
          <a:lstStyle/>
          <a:p>
            <a:r>
              <a:rPr lang="en-US" dirty="0" smtClean="0"/>
              <a:t>Phase 2</a:t>
            </a:r>
            <a:endParaRPr lang="en-US" dirty="0"/>
          </a:p>
        </p:txBody>
      </p:sp>
    </p:spTree>
    <p:extLst>
      <p:ext uri="{BB962C8B-B14F-4D97-AF65-F5344CB8AC3E}">
        <p14:creationId xmlns:p14="http://schemas.microsoft.com/office/powerpoint/2010/main" val="281976352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t>Phase 2 - Dates</a:t>
            </a:r>
            <a:endParaRPr lang="en-US" sz="4400" dirty="0"/>
          </a:p>
        </p:txBody>
      </p:sp>
      <p:graphicFrame>
        <p:nvGraphicFramePr>
          <p:cNvPr id="6" name="Table 5"/>
          <p:cNvGraphicFramePr>
            <a:graphicFrameLocks noGrp="1"/>
          </p:cNvGraphicFramePr>
          <p:nvPr>
            <p:extLst>
              <p:ext uri="{D42A27DB-BD31-4B8C-83A1-F6EECF244321}">
                <p14:modId xmlns:p14="http://schemas.microsoft.com/office/powerpoint/2010/main" val="827488848"/>
              </p:ext>
            </p:extLst>
          </p:nvPr>
        </p:nvGraphicFramePr>
        <p:xfrm>
          <a:off x="890953" y="1032420"/>
          <a:ext cx="10715750" cy="5699760"/>
        </p:xfrm>
        <a:graphic>
          <a:graphicData uri="http://schemas.openxmlformats.org/drawingml/2006/table">
            <a:tbl>
              <a:tblPr/>
              <a:tblGrid>
                <a:gridCol w="2022132">
                  <a:extLst>
                    <a:ext uri="{9D8B030D-6E8A-4147-A177-3AD203B41FA5}">
                      <a16:colId xmlns:a16="http://schemas.microsoft.com/office/drawing/2014/main" val="3384886431"/>
                    </a:ext>
                  </a:extLst>
                </a:gridCol>
                <a:gridCol w="2815883">
                  <a:extLst>
                    <a:ext uri="{9D8B030D-6E8A-4147-A177-3AD203B41FA5}">
                      <a16:colId xmlns:a16="http://schemas.microsoft.com/office/drawing/2014/main" val="1783219201"/>
                    </a:ext>
                  </a:extLst>
                </a:gridCol>
                <a:gridCol w="5877735">
                  <a:extLst>
                    <a:ext uri="{9D8B030D-6E8A-4147-A177-3AD203B41FA5}">
                      <a16:colId xmlns:a16="http://schemas.microsoft.com/office/drawing/2014/main" val="3843802050"/>
                    </a:ext>
                  </a:extLst>
                </a:gridCol>
              </a:tblGrid>
              <a:tr h="330696">
                <a:tc>
                  <a:txBody>
                    <a:bodyPr/>
                    <a:lstStyle/>
                    <a:p>
                      <a:pPr algn="l" fontAlgn="b"/>
                      <a:r>
                        <a:rPr lang="en-US" sz="2800" b="1" i="0" u="none" strike="noStrike" dirty="0">
                          <a:solidFill>
                            <a:srgbClr val="FFFFFF"/>
                          </a:solidFill>
                          <a:effectLst/>
                          <a:latin typeface="Calibri" panose="020F0502020204030204" pitchFamily="34" charset="0"/>
                        </a:rPr>
                        <a:t>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800" b="1" i="0" u="none" strike="noStrike">
                          <a:solidFill>
                            <a:srgbClr val="FFFFFF"/>
                          </a:solidFill>
                          <a:effectLst/>
                          <a:latin typeface="Calibri" panose="020F0502020204030204" pitchFamily="34" charset="0"/>
                        </a:rPr>
                        <a:t>Date</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2800" b="1" i="0" u="none" strike="noStrike" dirty="0">
                          <a:solidFill>
                            <a:srgbClr val="FFFFFF"/>
                          </a:solidFill>
                          <a:effectLst/>
                          <a:latin typeface="Calibri" panose="020F0502020204030204" pitchFamily="34" charset="0"/>
                        </a:rPr>
                        <a:t>Description</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497349408"/>
                  </a:ext>
                </a:extLst>
              </a:tr>
              <a:tr h="330696">
                <a:tc>
                  <a:txBody>
                    <a:bodyPr/>
                    <a:lstStyle/>
                    <a:p>
                      <a:pPr algn="l" fontAlgn="b"/>
                      <a:r>
                        <a:rPr lang="en-US" sz="2800" b="0" i="0" u="none" strike="noStrike" dirty="0">
                          <a:solidFill>
                            <a:srgbClr val="000000"/>
                          </a:solidFill>
                          <a:effectLst/>
                          <a:latin typeface="Calibri" panose="020F0502020204030204" pitchFamily="34" charset="0"/>
                        </a:rPr>
                        <a:t>Friday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smtClean="0">
                          <a:solidFill>
                            <a:srgbClr val="000000"/>
                          </a:solidFill>
                          <a:effectLst/>
                          <a:latin typeface="Calibri" panose="020F0502020204030204" pitchFamily="34" charset="0"/>
                        </a:rPr>
                        <a:t>20th 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079483328"/>
                  </a:ext>
                </a:extLst>
              </a:tr>
              <a:tr h="330696">
                <a:tc>
                  <a:txBody>
                    <a:bodyPr/>
                    <a:lstStyle/>
                    <a:p>
                      <a:pPr algn="l" fontAlgn="b"/>
                      <a:r>
                        <a:rPr lang="en-US" sz="2800" b="0" i="0" u="none" strike="noStrike">
                          <a:solidFill>
                            <a:srgbClr val="000000"/>
                          </a:solidFill>
                          <a:effectLst/>
                          <a:latin typeface="Calibri" panose="020F0502020204030204" pitchFamily="34" charset="0"/>
                        </a:rPr>
                        <a:t>Saturday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21st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743582321"/>
                  </a:ext>
                </a:extLst>
              </a:tr>
              <a:tr h="241964">
                <a:tc>
                  <a:txBody>
                    <a:bodyPr/>
                    <a:lstStyle/>
                    <a:p>
                      <a:pPr algn="l" fontAlgn="b"/>
                      <a:r>
                        <a:rPr lang="en-US" sz="2800" b="0" i="0" u="none" strike="noStrike">
                          <a:solidFill>
                            <a:srgbClr val="000000"/>
                          </a:solidFill>
                          <a:effectLst/>
                          <a:latin typeface="Calibri" panose="020F0502020204030204" pitchFamily="34" charset="0"/>
                        </a:rPr>
                        <a:t>Sunday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22nd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In-Person Training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637324585"/>
                  </a:ext>
                </a:extLst>
              </a:tr>
              <a:tr h="386072">
                <a:tc>
                  <a:txBody>
                    <a:bodyPr/>
                    <a:lstStyle/>
                    <a:p>
                      <a:pPr algn="l" fontAlgn="b"/>
                      <a:r>
                        <a:rPr lang="en-US" sz="2800" b="0" i="0" u="none" strike="noStrike">
                          <a:solidFill>
                            <a:srgbClr val="000000"/>
                          </a:solidFill>
                          <a:effectLst/>
                          <a:latin typeface="Calibri" panose="020F0502020204030204" pitchFamily="34" charset="0"/>
                        </a:rPr>
                        <a:t>Monday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US" sz="2800" b="0" i="0" u="none" strike="noStrike" dirty="0">
                          <a:solidFill>
                            <a:srgbClr val="000000"/>
                          </a:solidFill>
                          <a:effectLst/>
                          <a:latin typeface="Calibri" panose="020F0502020204030204" pitchFamily="34" charset="0"/>
                        </a:rPr>
                        <a:t>23rd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tc>
                  <a:txBody>
                    <a:bodyPr/>
                    <a:lstStyle/>
                    <a:p>
                      <a:pPr algn="l" fontAlgn="b"/>
                      <a:r>
                        <a:rPr lang="en-NZ" sz="2800" b="0" i="0" u="none" strike="noStrike" dirty="0">
                          <a:solidFill>
                            <a:srgbClr val="000000"/>
                          </a:solidFill>
                          <a:effectLst/>
                          <a:latin typeface="Calibri" panose="020F0502020204030204" pitchFamily="34" charset="0"/>
                        </a:rPr>
                        <a:t>Support Labs and Office Hours</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BC2E6"/>
                    </a:solidFill>
                  </a:tcPr>
                </a:tc>
                <a:extLst>
                  <a:ext uri="{0D108BD9-81ED-4DB2-BD59-A6C34878D82A}">
                    <a16:rowId xmlns:a16="http://schemas.microsoft.com/office/drawing/2014/main" val="2765903498"/>
                  </a:ext>
                </a:extLst>
              </a:tr>
              <a:tr h="330696">
                <a:tc>
                  <a:txBody>
                    <a:bodyPr/>
                    <a:lstStyle/>
                    <a:p>
                      <a:pPr algn="l" fontAlgn="b"/>
                      <a:r>
                        <a:rPr lang="en-US" sz="2800" b="0" i="0" u="none" strike="noStrike">
                          <a:solidFill>
                            <a:srgbClr val="000000"/>
                          </a:solidFill>
                          <a:effectLst/>
                          <a:latin typeface="Calibri" panose="020F0502020204030204" pitchFamily="34" charset="0"/>
                        </a:rPr>
                        <a:t>Friday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2800" b="0" i="0" u="none" strike="noStrike" dirty="0">
                          <a:solidFill>
                            <a:srgbClr val="000000"/>
                          </a:solidFill>
                          <a:effectLst/>
                          <a:latin typeface="Calibri" panose="020F0502020204030204" pitchFamily="34" charset="0"/>
                        </a:rPr>
                        <a:t>27th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l" fontAlgn="b"/>
                      <a:r>
                        <a:rPr lang="en-US" sz="2800" b="0" i="0" u="none" strike="noStrike">
                          <a:solidFill>
                            <a:srgbClr val="000000"/>
                          </a:solidFill>
                          <a:effectLst/>
                          <a:latin typeface="Calibri" panose="020F0502020204030204" pitchFamily="34" charset="0"/>
                        </a:rPr>
                        <a:t>Assessments 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741975191"/>
                  </a:ext>
                </a:extLst>
              </a:tr>
              <a:tr h="330696">
                <a:tc>
                  <a:txBody>
                    <a:bodyPr/>
                    <a:lstStyle/>
                    <a:p>
                      <a:pPr algn="l" fontAlgn="b"/>
                      <a:r>
                        <a:rPr lang="en-US" sz="2800" b="0" i="0" u="none" strike="noStrike">
                          <a:solidFill>
                            <a:srgbClr val="000000"/>
                          </a:solidFill>
                          <a:effectLst/>
                          <a:latin typeface="Calibri" panose="020F0502020204030204" pitchFamily="34" charset="0"/>
                        </a:rPr>
                        <a:t>Saturday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28th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Groups Announced/Imagine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741312058"/>
                  </a:ext>
                </a:extLst>
              </a:tr>
              <a:tr h="330696">
                <a:tc>
                  <a:txBody>
                    <a:bodyPr/>
                    <a:lstStyle/>
                    <a:p>
                      <a:pPr algn="l" fontAlgn="b"/>
                      <a:r>
                        <a:rPr lang="en-US" sz="2800" b="0" i="0" u="none" strike="noStrike">
                          <a:solidFill>
                            <a:srgbClr val="000000"/>
                          </a:solidFill>
                          <a:effectLst/>
                          <a:latin typeface="Calibri" panose="020F0502020204030204" pitchFamily="34" charset="0"/>
                        </a:rPr>
                        <a:t>Sunday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29th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1738196581"/>
                  </a:ext>
                </a:extLst>
              </a:tr>
              <a:tr h="330696">
                <a:tc>
                  <a:txBody>
                    <a:bodyPr/>
                    <a:lstStyle/>
                    <a:p>
                      <a:pPr algn="l" fontAlgn="b"/>
                      <a:r>
                        <a:rPr lang="en-US" sz="2800" b="0" i="0" u="none" strike="noStrike">
                          <a:solidFill>
                            <a:srgbClr val="000000"/>
                          </a:solidFill>
                          <a:effectLst/>
                          <a:latin typeface="Calibri" panose="020F0502020204030204" pitchFamily="34" charset="0"/>
                        </a:rPr>
                        <a:t>Monday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dirty="0">
                          <a:solidFill>
                            <a:srgbClr val="000000"/>
                          </a:solidFill>
                          <a:effectLst/>
                          <a:latin typeface="Calibri" panose="020F0502020204030204" pitchFamily="34" charset="0"/>
                        </a:rPr>
                        <a:t>30th </a:t>
                      </a:r>
                      <a:r>
                        <a:rPr lang="en-US" sz="2800" b="0" i="0" u="none" strike="noStrike" dirty="0" smtClean="0">
                          <a:solidFill>
                            <a:srgbClr val="000000"/>
                          </a:solidFill>
                          <a:effectLst/>
                          <a:latin typeface="Calibri" panose="020F0502020204030204" pitchFamily="34" charset="0"/>
                        </a:rPr>
                        <a:t>November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2800" b="0" i="0" u="none" strike="noStrike">
                          <a:solidFill>
                            <a:srgbClr val="000000"/>
                          </a:solidFill>
                          <a:effectLst/>
                          <a:latin typeface="Calibri" panose="020F0502020204030204" pitchFamily="34" charset="0"/>
                        </a:rPr>
                        <a:t>Imagine Cup</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extLst>
                  <a:ext uri="{0D108BD9-81ED-4DB2-BD59-A6C34878D82A}">
                    <a16:rowId xmlns:a16="http://schemas.microsoft.com/office/drawing/2014/main" val="3047918060"/>
                  </a:ext>
                </a:extLst>
              </a:tr>
              <a:tr h="330696">
                <a:tc>
                  <a:txBody>
                    <a:bodyPr/>
                    <a:lstStyle/>
                    <a:p>
                      <a:pPr algn="l" fontAlgn="b"/>
                      <a:r>
                        <a:rPr lang="en-US" sz="2800" b="0" i="0" u="none" strike="noStrike">
                          <a:solidFill>
                            <a:srgbClr val="000000"/>
                          </a:solidFill>
                          <a:effectLst/>
                          <a:latin typeface="Calibri" panose="020F0502020204030204" pitchFamily="34" charset="0"/>
                        </a:rPr>
                        <a:t>Tuesday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dirty="0">
                          <a:solidFill>
                            <a:srgbClr val="000000"/>
                          </a:solidFill>
                          <a:effectLst/>
                          <a:latin typeface="Calibri" panose="020F0502020204030204" pitchFamily="34" charset="0"/>
                        </a:rPr>
                        <a:t>1st </a:t>
                      </a:r>
                      <a:r>
                        <a:rPr lang="en-US" sz="2800" b="0" i="0" u="none" strike="noStrike" dirty="0" smtClean="0">
                          <a:solidFill>
                            <a:srgbClr val="000000"/>
                          </a:solidFill>
                          <a:effectLst/>
                          <a:latin typeface="Calibri" panose="020F0502020204030204" pitchFamily="34" charset="0"/>
                        </a:rPr>
                        <a:t>December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a:solidFill>
                            <a:srgbClr val="000000"/>
                          </a:solidFill>
                          <a:effectLst/>
                          <a:latin typeface="Calibri" panose="020F0502020204030204" pitchFamily="34" charset="0"/>
                        </a:rPr>
                        <a:t>Networking Evening</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641723064"/>
                  </a:ext>
                </a:extLst>
              </a:tr>
              <a:tr h="327457">
                <a:tc>
                  <a:txBody>
                    <a:bodyPr/>
                    <a:lstStyle/>
                    <a:p>
                      <a:pPr algn="l" fontAlgn="b"/>
                      <a:r>
                        <a:rPr lang="en-US" sz="2800" b="0" i="0" u="none" strike="noStrike">
                          <a:solidFill>
                            <a:srgbClr val="000000"/>
                          </a:solidFill>
                          <a:effectLst/>
                          <a:latin typeface="Calibri" panose="020F0502020204030204" pitchFamily="34" charset="0"/>
                        </a:rPr>
                        <a:t>Wednesday</a:t>
                      </a: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US" sz="2800" b="0" i="0" u="none" strike="noStrike" dirty="0">
                          <a:solidFill>
                            <a:srgbClr val="000000"/>
                          </a:solidFill>
                          <a:effectLst/>
                          <a:latin typeface="Calibri" panose="020F0502020204030204" pitchFamily="34" charset="0"/>
                        </a:rPr>
                        <a:t>2nd </a:t>
                      </a:r>
                      <a:r>
                        <a:rPr lang="en-US" sz="2800" b="0" i="0" u="none" strike="noStrike" dirty="0" smtClean="0">
                          <a:solidFill>
                            <a:srgbClr val="000000"/>
                          </a:solidFill>
                          <a:effectLst/>
                          <a:latin typeface="Calibri" panose="020F0502020204030204" pitchFamily="34" charset="0"/>
                        </a:rPr>
                        <a:t>December</a:t>
                      </a:r>
                      <a:endParaRPr lang="en-US"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l" fontAlgn="b"/>
                      <a:r>
                        <a:rPr lang="en-NZ" sz="2800" b="0" i="0" u="none" strike="noStrike" dirty="0">
                          <a:solidFill>
                            <a:srgbClr val="000000"/>
                          </a:solidFill>
                          <a:effectLst/>
                          <a:latin typeface="Calibri" panose="020F0502020204030204" pitchFamily="34" charset="0"/>
                        </a:rPr>
                        <a:t>Placements </a:t>
                      </a:r>
                      <a:r>
                        <a:rPr lang="en-NZ" sz="2800" b="0" i="0" u="none" strike="noStrike" dirty="0" smtClean="0">
                          <a:solidFill>
                            <a:srgbClr val="000000"/>
                          </a:solidFill>
                          <a:effectLst/>
                          <a:latin typeface="Calibri" panose="020F0502020204030204" pitchFamily="34" charset="0"/>
                        </a:rPr>
                        <a:t>Announced </a:t>
                      </a:r>
                      <a:endParaRPr lang="en-NZ" sz="2800" b="0" i="0" u="none" strike="noStrike" dirty="0">
                        <a:solidFill>
                          <a:srgbClr val="000000"/>
                        </a:solidFill>
                        <a:effectLst/>
                        <a:latin typeface="Calibri" panose="020F0502020204030204" pitchFamily="34" charset="0"/>
                      </a:endParaRPr>
                    </a:p>
                  </a:txBody>
                  <a:tcPr marL="45720" marR="457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863377630"/>
                  </a:ext>
                </a:extLst>
              </a:tr>
            </a:tbl>
          </a:graphicData>
        </a:graphic>
      </p:graphicFrame>
    </p:spTree>
    <p:extLst>
      <p:ext uri="{BB962C8B-B14F-4D97-AF65-F5344CB8AC3E}">
        <p14:creationId xmlns:p14="http://schemas.microsoft.com/office/powerpoint/2010/main" val="274917136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03045"/>
          </a:xfrm>
        </p:spPr>
        <p:txBody>
          <a:bodyPr/>
          <a:lstStyle/>
          <a:p>
            <a:pPr lvl="1"/>
            <a:r>
              <a:rPr lang="en-US" sz="2800" dirty="0" smtClean="0">
                <a:solidFill>
                  <a:schemeClr val="tx1"/>
                </a:solidFill>
              </a:rPr>
              <a:t> </a:t>
            </a:r>
            <a:r>
              <a:rPr lang="en-US" sz="3200" b="1" dirty="0" smtClean="0">
                <a:solidFill>
                  <a:schemeClr val="tx1"/>
                </a:solidFill>
                <a:latin typeface="+mj-lt"/>
              </a:rPr>
              <a:t>Day 1</a:t>
            </a:r>
            <a:endParaRPr lang="en-US" sz="2800" b="1" dirty="0" smtClean="0">
              <a:solidFill>
                <a:schemeClr val="tx1"/>
              </a:solidFill>
              <a:latin typeface="+mj-lt"/>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Introduction to Source Control</a:t>
            </a:r>
          </a:p>
          <a:p>
            <a:pPr lvl="2">
              <a:buFont typeface="Arial" panose="020B0604020202020204" pitchFamily="34" charset="0"/>
              <a:buChar char="•"/>
            </a:pPr>
            <a:r>
              <a:rPr lang="en-US" sz="2800" dirty="0" smtClean="0">
                <a:solidFill>
                  <a:schemeClr val="tx1"/>
                </a:solidFill>
                <a:latin typeface="+mj-lt"/>
              </a:rPr>
              <a:t> Introduction to Web App development</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HTML, CSS, JS, Ajax and more…</a:t>
            </a:r>
          </a:p>
          <a:p>
            <a:pPr marL="560241" lvl="2" indent="0">
              <a:buNone/>
            </a:pPr>
            <a:endParaRPr lang="en-US" sz="1400" dirty="0" smtClean="0">
              <a:solidFill>
                <a:schemeClr val="tx1"/>
              </a:solidFill>
              <a:latin typeface="+mj-lt"/>
            </a:endParaRPr>
          </a:p>
          <a:p>
            <a:pPr lvl="1"/>
            <a:r>
              <a:rPr lang="en-US" sz="2800" dirty="0" smtClean="0">
                <a:solidFill>
                  <a:schemeClr val="tx1"/>
                </a:solidFill>
                <a:latin typeface="+mj-lt"/>
              </a:rPr>
              <a:t> </a:t>
            </a:r>
            <a:r>
              <a:rPr lang="en-US" sz="3200" b="1" dirty="0" smtClean="0">
                <a:solidFill>
                  <a:schemeClr val="tx1"/>
                </a:solidFill>
                <a:latin typeface="+mj-lt"/>
              </a:rPr>
              <a:t>Day 2</a:t>
            </a:r>
            <a:endParaRPr lang="en-US" sz="2800" b="1" dirty="0" smtClean="0">
              <a:solidFill>
                <a:schemeClr val="tx1"/>
              </a:solidFill>
              <a:latin typeface="+mj-lt"/>
            </a:endParaRPr>
          </a:p>
          <a:p>
            <a:pPr lvl="2">
              <a:buFont typeface="Arial" panose="020B0604020202020204" pitchFamily="34" charset="0"/>
              <a:buChar char="•"/>
            </a:pPr>
            <a:r>
              <a:rPr lang="en-US" sz="2800" dirty="0" smtClean="0">
                <a:solidFill>
                  <a:schemeClr val="tx1"/>
                </a:solidFill>
                <a:latin typeface="+mj-lt"/>
              </a:rPr>
              <a:t> Introduction to API development</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APIs, Swagger, </a:t>
            </a:r>
            <a:r>
              <a:rPr lang="en-US" sz="2800" dirty="0" err="1" smtClean="0">
                <a:solidFill>
                  <a:schemeClr val="tx1"/>
                </a:solidFill>
                <a:latin typeface="+mj-lt"/>
              </a:rPr>
              <a:t>mySQL</a:t>
            </a:r>
            <a:r>
              <a:rPr lang="en-US" sz="2800" dirty="0" smtClean="0">
                <a:solidFill>
                  <a:schemeClr val="tx1"/>
                </a:solidFill>
                <a:latin typeface="+mj-lt"/>
              </a:rPr>
              <a:t>, EF, App Insights, VSTS and more…</a:t>
            </a:r>
            <a:endParaRPr lang="en-US" sz="2800" dirty="0" smtClean="0">
              <a:solidFill>
                <a:schemeClr val="tx1"/>
              </a:solidFill>
              <a:latin typeface="+mj-lt"/>
            </a:endParaRPr>
          </a:p>
          <a:p>
            <a:pPr lvl="1"/>
            <a:endParaRPr lang="en-US" sz="1400" dirty="0">
              <a:solidFill>
                <a:schemeClr val="tx1"/>
              </a:solidFill>
            </a:endParaRPr>
          </a:p>
          <a:p>
            <a:pPr lvl="1"/>
            <a:r>
              <a:rPr lang="en-US" sz="2800" dirty="0">
                <a:solidFill>
                  <a:schemeClr val="tx1"/>
                </a:solidFill>
              </a:rPr>
              <a:t> </a:t>
            </a:r>
            <a:r>
              <a:rPr lang="en-US" sz="3200" b="1" dirty="0" smtClean="0">
                <a:solidFill>
                  <a:schemeClr val="tx1"/>
                </a:solidFill>
                <a:latin typeface="+mj-lt"/>
              </a:rPr>
              <a:t>Day 3</a:t>
            </a:r>
            <a:endParaRPr lang="en-US" sz="2800" b="1" dirty="0" smtClean="0">
              <a:solidFill>
                <a:schemeClr val="tx1"/>
              </a:solidFill>
              <a:latin typeface="+mj-lt"/>
            </a:endParaRP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Optional features development</a:t>
            </a:r>
          </a:p>
          <a:p>
            <a:pPr lvl="2">
              <a:buFont typeface="Arial" panose="020B0604020202020204" pitchFamily="34" charset="0"/>
              <a:buChar char="•"/>
            </a:pPr>
            <a:r>
              <a:rPr lang="en-US" sz="2800" dirty="0">
                <a:solidFill>
                  <a:schemeClr val="tx1"/>
                </a:solidFill>
                <a:latin typeface="+mj-lt"/>
              </a:rPr>
              <a:t> </a:t>
            </a:r>
            <a:r>
              <a:rPr lang="en-US" sz="2800" dirty="0" err="1" smtClean="0">
                <a:solidFill>
                  <a:schemeClr val="tx1"/>
                </a:solidFill>
                <a:latin typeface="+mj-lt"/>
              </a:rPr>
              <a:t>Auth</a:t>
            </a:r>
            <a:r>
              <a:rPr lang="en-US" sz="2800" dirty="0" smtClean="0">
                <a:solidFill>
                  <a:schemeClr val="tx1"/>
                </a:solidFill>
                <a:latin typeface="+mj-lt"/>
              </a:rPr>
              <a:t>, JQuery, </a:t>
            </a:r>
            <a:r>
              <a:rPr lang="en-US" sz="2800" dirty="0" err="1" smtClean="0">
                <a:solidFill>
                  <a:schemeClr val="tx1"/>
                </a:solidFill>
                <a:latin typeface="+mj-lt"/>
              </a:rPr>
              <a:t>xPlat</a:t>
            </a:r>
            <a:r>
              <a:rPr lang="en-US" sz="2800" dirty="0" smtClean="0">
                <a:solidFill>
                  <a:schemeClr val="tx1"/>
                </a:solidFill>
                <a:latin typeface="+mj-lt"/>
              </a:rPr>
              <a:t>, </a:t>
            </a:r>
            <a:r>
              <a:rPr lang="en-US" sz="2800" dirty="0" err="1" smtClean="0">
                <a:solidFill>
                  <a:schemeClr val="tx1"/>
                </a:solidFill>
                <a:latin typeface="+mj-lt"/>
              </a:rPr>
              <a:t>ManifoldJS</a:t>
            </a:r>
            <a:endParaRPr lang="en-US" sz="2800" dirty="0" smtClean="0">
              <a:solidFill>
                <a:schemeClr val="tx1"/>
              </a:solidFill>
              <a:latin typeface="+mj-lt"/>
            </a:endParaRPr>
          </a:p>
        </p:txBody>
      </p:sp>
      <p:sp>
        <p:nvSpPr>
          <p:cNvPr id="3" name="Title 2"/>
          <p:cNvSpPr>
            <a:spLocks noGrp="1"/>
          </p:cNvSpPr>
          <p:nvPr>
            <p:ph type="title"/>
          </p:nvPr>
        </p:nvSpPr>
        <p:spPr/>
        <p:txBody>
          <a:bodyPr/>
          <a:lstStyle/>
          <a:p>
            <a:r>
              <a:rPr lang="en-US" dirty="0" smtClean="0"/>
              <a:t>Phase 2 - Training</a:t>
            </a:r>
            <a:endParaRPr lang="en-US" dirty="0"/>
          </a:p>
        </p:txBody>
      </p:sp>
    </p:spTree>
    <p:extLst>
      <p:ext uri="{BB962C8B-B14F-4D97-AF65-F5344CB8AC3E}">
        <p14:creationId xmlns:p14="http://schemas.microsoft.com/office/powerpoint/2010/main" val="3530228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 calcmode="lin" valueType="num">
                                      <p:cBhvr additive="base">
                                        <p:cTn id="1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 calcmode="lin" valueType="num">
                                      <p:cBhvr additive="base">
                                        <p:cTn id="16"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 calcmode="lin" valueType="num">
                                      <p:cBhvr additive="base">
                                        <p:cTn id="20"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 calcmode="lin" valueType="num">
                                      <p:cBhvr additive="base">
                                        <p:cTn id="26"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4" fill="hold" nodeType="after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 calcmode="lin" valueType="num">
                                      <p:cBhvr additive="base">
                                        <p:cTn id="4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 presetClass="entr" presetSubtype="4" fill="hold" nodeType="after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 calcmode="lin" valueType="num">
                                      <p:cBhvr additive="base">
                                        <p:cTn id="46"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 calcmode="lin" valueType="num">
                                      <p:cBhvr additive="base">
                                        <p:cTn id="50"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Today</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567130012"/>
              </p:ext>
            </p:extLst>
          </p:nvPr>
        </p:nvGraphicFramePr>
        <p:xfrm>
          <a:off x="2602522" y="1107904"/>
          <a:ext cx="7602641" cy="5349312"/>
        </p:xfrm>
        <a:graphic>
          <a:graphicData uri="http://schemas.openxmlformats.org/drawingml/2006/table">
            <a:tbl>
              <a:tblPr/>
              <a:tblGrid>
                <a:gridCol w="1957754">
                  <a:extLst>
                    <a:ext uri="{9D8B030D-6E8A-4147-A177-3AD203B41FA5}">
                      <a16:colId xmlns:a16="http://schemas.microsoft.com/office/drawing/2014/main" val="3055611613"/>
                    </a:ext>
                  </a:extLst>
                </a:gridCol>
                <a:gridCol w="5644887">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9:30 to 10:00</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Gates open</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a:t>
                      </a:r>
                      <a:r>
                        <a:rPr lang="en-US" sz="2400" dirty="0" smtClean="0">
                          <a:solidFill>
                            <a:schemeClr val="tx1"/>
                          </a:solidFill>
                          <a:effectLst/>
                          <a:latin typeface="Calibri" panose="020F0502020204030204" pitchFamily="34" charset="0"/>
                        </a:rPr>
                        <a:t>11:15</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Welcome </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11:15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12:00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Introduction to Source Control via GitHub</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12:00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12:30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Ice-breakers!</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12:30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13:30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Lunch</a:t>
                      </a:r>
                      <a:r>
                        <a:rPr lang="en-US" sz="2400" baseline="0" dirty="0" smtClean="0">
                          <a:solidFill>
                            <a:schemeClr val="tx1"/>
                          </a:solidFill>
                          <a:effectLst/>
                          <a:latin typeface="Calibri" panose="020F0502020204030204" pitchFamily="34" charset="0"/>
                        </a:rPr>
                        <a:t> Break</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13:30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14:00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Fun Quiz</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14:00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14:45</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 - Introduction</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14:45</a:t>
                      </a:r>
                      <a:r>
                        <a:rPr lang="en-US" sz="2400" baseline="0" dirty="0" smtClean="0">
                          <a:solidFill>
                            <a:schemeClr val="tx1"/>
                          </a:solidFill>
                          <a:effectLst/>
                          <a:latin typeface="Calibri" panose="020F0502020204030204" pitchFamily="34" charset="0"/>
                        </a:rPr>
                        <a:t> to 15:30</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indent="0" algn="l" defTabSz="914367" rtl="0" eaLnBrk="1" fontAlgn="t" latinLnBrk="0" hangingPunct="1">
                        <a:lnSpc>
                          <a:spcPct val="100000"/>
                        </a:lnSpc>
                        <a:spcBef>
                          <a:spcPts val="0"/>
                        </a:spcBef>
                        <a:spcAft>
                          <a:spcPts val="0"/>
                        </a:spcAft>
                        <a:buClrTx/>
                        <a:buSzTx/>
                        <a:buFontTx/>
                        <a:buNone/>
                        <a:tabLst/>
                        <a:defRPr/>
                      </a:pPr>
                      <a:r>
                        <a:rPr lang="en-US" sz="2400" dirty="0" smtClean="0">
                          <a:solidFill>
                            <a:schemeClr val="tx1"/>
                          </a:solidFill>
                          <a:effectLst/>
                          <a:latin typeface="Calibri" panose="020F0502020204030204" pitchFamily="34" charset="0"/>
                        </a:rPr>
                        <a:t>Web II – Deep Dive</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395569477"/>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15:30 </a:t>
                      </a:r>
                      <a:r>
                        <a:rPr lang="en-US" sz="2400" dirty="0">
                          <a:solidFill>
                            <a:schemeClr val="tx1"/>
                          </a:solidFill>
                          <a:effectLst/>
                          <a:latin typeface="Calibri" panose="020F0502020204030204" pitchFamily="34" charset="0"/>
                        </a:rPr>
                        <a:t>to 15:45</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Break</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15:45 to 16:45</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III – Deep Dive</a:t>
                      </a:r>
                      <a:endParaRPr lang="en-US" sz="24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810142254"/>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16:45 to 17:00</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Recap</a:t>
                      </a: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683349664"/>
                  </a:ext>
                </a:extLst>
              </a:tr>
            </a:tbl>
          </a:graphicData>
        </a:graphic>
      </p:graphicFrame>
    </p:spTree>
    <p:extLst>
      <p:ext uri="{BB962C8B-B14F-4D97-AF65-F5344CB8AC3E}">
        <p14:creationId xmlns:p14="http://schemas.microsoft.com/office/powerpoint/2010/main" val="2179903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Saturday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00130399"/>
              </p:ext>
            </p:extLst>
          </p:nvPr>
        </p:nvGraphicFramePr>
        <p:xfrm>
          <a:off x="2227383" y="1189176"/>
          <a:ext cx="8932986" cy="5175256"/>
        </p:xfrm>
        <a:graphic>
          <a:graphicData uri="http://schemas.openxmlformats.org/drawingml/2006/table">
            <a:tbl>
              <a:tblPr/>
              <a:tblGrid>
                <a:gridCol w="2028094">
                  <a:extLst>
                    <a:ext uri="{9D8B030D-6E8A-4147-A177-3AD203B41FA5}">
                      <a16:colId xmlns:a16="http://schemas.microsoft.com/office/drawing/2014/main" val="3055611613"/>
                    </a:ext>
                  </a:extLst>
                </a:gridCol>
                <a:gridCol w="6904892">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9:30 to 10:00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Gates Open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10:30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Welcome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10:30 to 11:15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 - Introduction</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11:15 to 12:30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II - </a:t>
                      </a:r>
                      <a:r>
                        <a:rPr lang="en-US" sz="2400" dirty="0">
                          <a:solidFill>
                            <a:schemeClr val="tx1"/>
                          </a:solidFill>
                          <a:effectLst/>
                          <a:latin typeface="Calibri" panose="020F0502020204030204" pitchFamily="34" charset="0"/>
                        </a:rPr>
                        <a:t>Dev</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12:30 to 13:30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Lunch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13:30 to 15:00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API </a:t>
                      </a:r>
                      <a:r>
                        <a:rPr lang="en-US" sz="2400" dirty="0" smtClean="0">
                          <a:solidFill>
                            <a:schemeClr val="tx1"/>
                          </a:solidFill>
                          <a:effectLst/>
                          <a:latin typeface="Calibri" panose="020F0502020204030204" pitchFamily="34" charset="0"/>
                        </a:rPr>
                        <a:t>III - </a:t>
                      </a:r>
                      <a:r>
                        <a:rPr lang="en-US" sz="2400" dirty="0">
                          <a:solidFill>
                            <a:schemeClr val="tx1"/>
                          </a:solidFill>
                          <a:effectLst/>
                          <a:latin typeface="Calibri" panose="020F0502020204030204" pitchFamily="34" charset="0"/>
                        </a:rPr>
                        <a:t>Dev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15:00 to 15:30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Break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15:30 to </a:t>
                      </a:r>
                      <a:r>
                        <a:rPr lang="en-US" sz="2400" dirty="0" smtClean="0">
                          <a:solidFill>
                            <a:schemeClr val="tx1"/>
                          </a:solidFill>
                          <a:effectLst/>
                          <a:latin typeface="Calibri" panose="020F0502020204030204" pitchFamily="34" charset="0"/>
                        </a:rPr>
                        <a:t>16:15</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Web </a:t>
                      </a:r>
                      <a:r>
                        <a:rPr lang="en-US" sz="2400" dirty="0" smtClean="0">
                          <a:solidFill>
                            <a:schemeClr val="tx1"/>
                          </a:solidFill>
                          <a:effectLst/>
                          <a:latin typeface="Calibri" panose="020F0502020204030204" pitchFamily="34" charset="0"/>
                        </a:rPr>
                        <a:t>IV</a:t>
                      </a:r>
                      <a:r>
                        <a:rPr lang="en-US" sz="2400" baseline="0" dirty="0" smtClean="0">
                          <a:solidFill>
                            <a:schemeClr val="tx1"/>
                          </a:solidFill>
                          <a:effectLst/>
                          <a:latin typeface="Calibri" panose="020F0502020204030204" pitchFamily="34" charset="0"/>
                        </a:rPr>
                        <a:t> – Publish and ALM </a:t>
                      </a:r>
                      <a:r>
                        <a:rPr lang="en-US" sz="2400" baseline="0" dirty="0" err="1" smtClean="0">
                          <a:solidFill>
                            <a:schemeClr val="tx1"/>
                          </a:solidFill>
                          <a:effectLst/>
                          <a:latin typeface="Calibri" panose="020F0502020204030204" pitchFamily="34" charset="0"/>
                        </a:rPr>
                        <a:t>viaVisual</a:t>
                      </a:r>
                      <a:r>
                        <a:rPr lang="en-US" sz="2400" baseline="0" dirty="0" smtClean="0">
                          <a:solidFill>
                            <a:schemeClr val="tx1"/>
                          </a:solidFill>
                          <a:effectLst/>
                          <a:latin typeface="Calibri" panose="020F0502020204030204" pitchFamily="34" charset="0"/>
                        </a:rPr>
                        <a:t> Studio Online</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395569477"/>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16:15</a:t>
                      </a:r>
                      <a:r>
                        <a:rPr lang="en-US" sz="2400" baseline="0" dirty="0" smtClean="0">
                          <a:solidFill>
                            <a:schemeClr val="tx1"/>
                          </a:solidFill>
                          <a:effectLst/>
                          <a:latin typeface="Calibri" panose="020F0502020204030204" pitchFamily="34" charset="0"/>
                        </a:rPr>
                        <a:t> to 16:45</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Application Insights</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752943933"/>
                  </a:ext>
                </a:extLst>
              </a:tr>
              <a:tr h="315458">
                <a:tc>
                  <a:txBody>
                    <a:bodyPr/>
                    <a:lstStyle/>
                    <a:p>
                      <a:pPr marL="0" marR="0" fontAlgn="t">
                        <a:spcBef>
                          <a:spcPts val="0"/>
                        </a:spcBef>
                        <a:spcAft>
                          <a:spcPts val="0"/>
                        </a:spcAft>
                      </a:pPr>
                      <a:r>
                        <a:rPr lang="en-US" sz="2400" dirty="0" smtClean="0">
                          <a:solidFill>
                            <a:schemeClr val="tx1"/>
                          </a:solidFill>
                          <a:effectLst/>
                          <a:latin typeface="Calibri" panose="020F0502020204030204" pitchFamily="34" charset="0"/>
                        </a:rPr>
                        <a:t>16:45 </a:t>
                      </a:r>
                      <a:r>
                        <a:rPr lang="en-US" sz="2400" dirty="0">
                          <a:solidFill>
                            <a:schemeClr val="tx1"/>
                          </a:solidFill>
                          <a:effectLst/>
                          <a:latin typeface="Calibri" panose="020F0502020204030204" pitchFamily="34" charset="0"/>
                        </a:rPr>
                        <a:t>to </a:t>
                      </a:r>
                      <a:r>
                        <a:rPr lang="en-US" sz="2400" dirty="0" smtClean="0">
                          <a:solidFill>
                            <a:schemeClr val="tx1"/>
                          </a:solidFill>
                          <a:effectLst/>
                          <a:latin typeface="Calibri" panose="020F0502020204030204" pitchFamily="34" charset="0"/>
                        </a:rPr>
                        <a:t>17:00</a:t>
                      </a:r>
                      <a:endParaRPr lang="en-US" sz="2400" dirty="0">
                        <a:solidFill>
                          <a:schemeClr val="tx1"/>
                        </a:solidFill>
                        <a:effectLst/>
                        <a:latin typeface="Calibri" panose="020F0502020204030204" pitchFamily="34" charset="0"/>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Closing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bl>
          </a:graphicData>
        </a:graphic>
      </p:graphicFrame>
    </p:spTree>
    <p:extLst>
      <p:ext uri="{BB962C8B-B14F-4D97-AF65-F5344CB8AC3E}">
        <p14:creationId xmlns:p14="http://schemas.microsoft.com/office/powerpoint/2010/main" val="251872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Sunday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15600511"/>
              </p:ext>
            </p:extLst>
          </p:nvPr>
        </p:nvGraphicFramePr>
        <p:xfrm>
          <a:off x="2332891" y="1417059"/>
          <a:ext cx="8932986" cy="4707896"/>
        </p:xfrm>
        <a:graphic>
          <a:graphicData uri="http://schemas.openxmlformats.org/drawingml/2006/table">
            <a:tbl>
              <a:tblPr/>
              <a:tblGrid>
                <a:gridCol w="2028094">
                  <a:extLst>
                    <a:ext uri="{9D8B030D-6E8A-4147-A177-3AD203B41FA5}">
                      <a16:colId xmlns:a16="http://schemas.microsoft.com/office/drawing/2014/main" val="3055611613"/>
                    </a:ext>
                  </a:extLst>
                </a:gridCol>
                <a:gridCol w="6904892">
                  <a:extLst>
                    <a:ext uri="{9D8B030D-6E8A-4147-A177-3AD203B41FA5}">
                      <a16:colId xmlns:a16="http://schemas.microsoft.com/office/drawing/2014/main" val="552383217"/>
                    </a:ext>
                  </a:extLst>
                </a:gridCol>
              </a:tblGrid>
              <a:tr h="315458">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Time</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fontAlgn="t">
                        <a:spcBef>
                          <a:spcPts val="0"/>
                        </a:spcBef>
                        <a:spcAft>
                          <a:spcPts val="0"/>
                        </a:spcAft>
                      </a:pPr>
                      <a:r>
                        <a:rPr lang="en-US" sz="2800" b="1" dirty="0">
                          <a:solidFill>
                            <a:schemeClr val="tx1"/>
                          </a:solidFill>
                          <a:effectLst/>
                          <a:latin typeface="Calibri" panose="020F0502020204030204" pitchFamily="34" charset="0"/>
                        </a:rPr>
                        <a:t>Topic</a:t>
                      </a:r>
                      <a:endParaRPr lang="en-US" sz="2800" dirty="0">
                        <a:solidFill>
                          <a:schemeClr val="tx1"/>
                        </a:solidFill>
                        <a:effectLst/>
                        <a:latin typeface="Calibri" panose="020F0502020204030204" pitchFamily="34" charset="0"/>
                      </a:endParaRPr>
                    </a:p>
                  </a:txBody>
                  <a:tcPr marL="37468" marR="37468" marT="37468" marB="3746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531242571"/>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9:30 to 10:00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Gates Open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922329360"/>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10:00 to 10:45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Welcome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43935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10:45 to 12:00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Authentication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38995289"/>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12:00 to 13:00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Lunch</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3839003199"/>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13:00 to 13:30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xPlat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2163230778"/>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13:30 to 14:15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ManifoldJS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184973570"/>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14:15 to 15:15</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DIY xPlat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827794143"/>
                  </a:ext>
                </a:extLst>
              </a:tr>
              <a:tr h="315458">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15:15 to 16:00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a:solidFill>
                            <a:schemeClr val="tx1"/>
                          </a:solidFill>
                          <a:effectLst/>
                          <a:latin typeface="Calibri" panose="020F0502020204030204" pitchFamily="34" charset="0"/>
                        </a:rPr>
                        <a:t>JQuery Plug-ins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752943933"/>
                  </a:ext>
                </a:extLst>
              </a:tr>
              <a:tr h="315458">
                <a:tc>
                  <a:txBody>
                    <a:bodyPr/>
                    <a:lstStyle/>
                    <a:p>
                      <a:pPr marL="0" marR="0" fontAlgn="t">
                        <a:spcBef>
                          <a:spcPts val="0"/>
                        </a:spcBef>
                        <a:spcAft>
                          <a:spcPts val="0"/>
                        </a:spcAft>
                      </a:pPr>
                      <a:r>
                        <a:rPr lang="en-US" sz="2400">
                          <a:solidFill>
                            <a:schemeClr val="tx1"/>
                          </a:solidFill>
                          <a:effectLst/>
                          <a:latin typeface="Calibri" panose="020F0502020204030204" pitchFamily="34" charset="0"/>
                        </a:rPr>
                        <a:t>16:00 to 16:30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tc>
                  <a:txBody>
                    <a:bodyPr/>
                    <a:lstStyle/>
                    <a:p>
                      <a:pPr marL="0" marR="0" fontAlgn="t">
                        <a:spcBef>
                          <a:spcPts val="0"/>
                        </a:spcBef>
                        <a:spcAft>
                          <a:spcPts val="0"/>
                        </a:spcAft>
                      </a:pPr>
                      <a:r>
                        <a:rPr lang="en-US" sz="2400" dirty="0">
                          <a:solidFill>
                            <a:schemeClr val="tx1"/>
                          </a:solidFill>
                          <a:effectLst/>
                          <a:latin typeface="Calibri" panose="020F0502020204030204" pitchFamily="34" charset="0"/>
                        </a:rPr>
                        <a:t>DIY JQuery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lumMod val="50000"/>
                        <a:lumOff val="50000"/>
                      </a:schemeClr>
                    </a:solidFill>
                  </a:tcPr>
                </a:tc>
                <a:extLst>
                  <a:ext uri="{0D108BD9-81ED-4DB2-BD59-A6C34878D82A}">
                    <a16:rowId xmlns:a16="http://schemas.microsoft.com/office/drawing/2014/main" val="1578769373"/>
                  </a:ext>
                </a:extLst>
              </a:tr>
            </a:tbl>
          </a:graphicData>
        </a:graphic>
      </p:graphicFrame>
    </p:spTree>
    <p:extLst>
      <p:ext uri="{BB962C8B-B14F-4D97-AF65-F5344CB8AC3E}">
        <p14:creationId xmlns:p14="http://schemas.microsoft.com/office/powerpoint/2010/main" val="2857239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555" y="2430443"/>
            <a:ext cx="2705774" cy="3400252"/>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8459" y="2430444"/>
            <a:ext cx="2824090" cy="3400253"/>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2717" y="2430445"/>
            <a:ext cx="2688168" cy="3400253"/>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59" tIns="143407" rIns="179259" bIns="143407" rtlCol="0">
              <a:spAutoFit/>
            </a:bodyPr>
            <a:lstStyle/>
            <a:p>
              <a:pPr algn="ctr" defTabSz="914307">
                <a:lnSpc>
                  <a:spcPct val="90000"/>
                </a:lnSpc>
                <a:spcAft>
                  <a:spcPts val="588"/>
                </a:spcAft>
                <a:defRPr/>
              </a:pP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965" y="1075639"/>
            <a:ext cx="8910071" cy="999971"/>
          </a:xfrm>
          <a:prstGeom prst="rect">
            <a:avLst/>
          </a:prstGeom>
        </p:spPr>
        <p:txBody>
          <a:bodyPr wrap="square">
            <a:spAutoFit/>
          </a:bodyPr>
          <a:lstStyle/>
          <a:p>
            <a:pPr algn="ctr" defTabSz="914043" fontAlgn="base">
              <a:lnSpc>
                <a:spcPct val="90000"/>
              </a:lnSpc>
              <a:spcBef>
                <a:spcPct val="0"/>
              </a:spcBef>
              <a:spcAft>
                <a:spcPct val="0"/>
              </a:spcAft>
              <a:defRPr/>
            </a:pPr>
            <a:r>
              <a:rPr lang="en-US" sz="3283"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3"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3"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3"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3"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4253379000"/>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Assessments</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88596679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055114"/>
          </a:xfrm>
        </p:spPr>
        <p:txBody>
          <a:bodyPr/>
          <a:lstStyle/>
          <a:p>
            <a:r>
              <a:rPr lang="en-US" dirty="0" smtClean="0">
                <a:solidFill>
                  <a:schemeClr val="tx1"/>
                </a:solidFill>
              </a:rPr>
              <a:t> To be placed, you must complete assessment</a:t>
            </a:r>
          </a:p>
          <a:p>
            <a:r>
              <a:rPr lang="en-US" dirty="0" smtClean="0">
                <a:solidFill>
                  <a:schemeClr val="tx1"/>
                </a:solidFill>
              </a:rPr>
              <a:t> In person only</a:t>
            </a:r>
          </a:p>
          <a:p>
            <a:r>
              <a:rPr lang="en-US" dirty="0">
                <a:solidFill>
                  <a:schemeClr val="tx1"/>
                </a:solidFill>
              </a:rPr>
              <a:t> </a:t>
            </a:r>
            <a:r>
              <a:rPr lang="en-US" dirty="0" smtClean="0">
                <a:solidFill>
                  <a:schemeClr val="tx1"/>
                </a:solidFill>
              </a:rPr>
              <a:t>Time Slot booking will be released soon</a:t>
            </a:r>
          </a:p>
        </p:txBody>
      </p:sp>
      <p:sp>
        <p:nvSpPr>
          <p:cNvPr id="3" name="Title 2"/>
          <p:cNvSpPr>
            <a:spLocks noGrp="1"/>
          </p:cNvSpPr>
          <p:nvPr>
            <p:ph type="title"/>
          </p:nvPr>
        </p:nvSpPr>
        <p:spPr/>
        <p:txBody>
          <a:bodyPr/>
          <a:lstStyle/>
          <a:p>
            <a:r>
              <a:rPr lang="en-US" dirty="0" smtClean="0"/>
              <a:t>Assessments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18360116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915192"/>
          </a:xfrm>
        </p:spPr>
        <p:txBody>
          <a:bodyPr/>
          <a:lstStyle/>
          <a:p>
            <a:pPr lvl="1">
              <a:buFont typeface="Wingdings" panose="05000000000000000000" pitchFamily="2" charset="2"/>
              <a:buChar char="§"/>
            </a:pPr>
            <a:r>
              <a:rPr lang="en-US" sz="3600" dirty="0" smtClean="0">
                <a:solidFill>
                  <a:schemeClr val="tx1"/>
                </a:solidFill>
              </a:rPr>
              <a:t> Required</a:t>
            </a:r>
            <a:r>
              <a:rPr lang="en-US" sz="3600" dirty="0" smtClean="0">
                <a:solidFill>
                  <a:schemeClr val="tx1"/>
                </a:solidFill>
              </a:rPr>
              <a:t>:</a:t>
            </a:r>
            <a:endParaRPr lang="en-US" sz="2800" dirty="0" smtClean="0">
              <a:solidFill>
                <a:schemeClr val="tx1"/>
              </a:solidFill>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Web Component</a:t>
            </a:r>
          </a:p>
          <a:p>
            <a:pPr lvl="2">
              <a:buFont typeface="Arial" panose="020B0604020202020204" pitchFamily="34" charset="0"/>
              <a:buChar char="•"/>
            </a:pPr>
            <a:r>
              <a:rPr lang="en-US" sz="2800" dirty="0" smtClean="0">
                <a:solidFill>
                  <a:schemeClr val="tx1"/>
                </a:solidFill>
                <a:latin typeface="+mj-lt"/>
              </a:rPr>
              <a:t> API Component</a:t>
            </a:r>
          </a:p>
          <a:p>
            <a:pPr lvl="1"/>
            <a:endParaRPr lang="en-US" sz="1800" dirty="0">
              <a:solidFill>
                <a:schemeClr val="tx1"/>
              </a:solidFill>
            </a:endParaRPr>
          </a:p>
          <a:p>
            <a:pPr lvl="1">
              <a:buFont typeface="Wingdings" panose="05000000000000000000" pitchFamily="2" charset="2"/>
              <a:buChar char="§"/>
            </a:pPr>
            <a:r>
              <a:rPr lang="en-US" sz="2800" dirty="0" smtClean="0">
                <a:solidFill>
                  <a:schemeClr val="tx1"/>
                </a:solidFill>
              </a:rPr>
              <a:t> </a:t>
            </a:r>
            <a:r>
              <a:rPr lang="en-US" sz="3600" dirty="0" smtClean="0">
                <a:solidFill>
                  <a:schemeClr val="tx1"/>
                </a:solidFill>
              </a:rPr>
              <a:t>Additional Features (Minimum 2):</a:t>
            </a:r>
            <a:endParaRPr lang="en-US" sz="2800" dirty="0" smtClean="0">
              <a:solidFill>
                <a:schemeClr val="tx1"/>
              </a:solidFill>
            </a:endParaRPr>
          </a:p>
          <a:p>
            <a:pPr lvl="2">
              <a:buFont typeface="Arial" panose="020B0604020202020204" pitchFamily="34" charset="0"/>
              <a:buChar char="•"/>
            </a:pPr>
            <a:r>
              <a:rPr lang="en-US" sz="2800" dirty="0" smtClean="0">
                <a:solidFill>
                  <a:schemeClr val="tx1"/>
                </a:solidFill>
              </a:rPr>
              <a:t> </a:t>
            </a:r>
            <a:r>
              <a:rPr lang="en-US" sz="2800" dirty="0" smtClean="0">
                <a:solidFill>
                  <a:schemeClr val="tx1"/>
                </a:solidFill>
                <a:latin typeface="+mj-lt"/>
              </a:rPr>
              <a:t>Authentication</a:t>
            </a:r>
          </a:p>
          <a:p>
            <a:pPr lvl="2">
              <a:buFont typeface="Arial" panose="020B0604020202020204" pitchFamily="34" charset="0"/>
              <a:buChar char="•"/>
            </a:pPr>
            <a:r>
              <a:rPr lang="en-US" sz="2800" dirty="0" smtClean="0">
                <a:solidFill>
                  <a:schemeClr val="tx1"/>
                </a:solidFill>
                <a:latin typeface="+mj-lt"/>
              </a:rPr>
              <a:t> JQuery Plug-ins</a:t>
            </a:r>
          </a:p>
          <a:p>
            <a:pPr lvl="2">
              <a:buFont typeface="Arial" panose="020B0604020202020204" pitchFamily="34" charset="0"/>
              <a:buChar char="•"/>
            </a:pPr>
            <a:r>
              <a:rPr lang="en-US" sz="2800" dirty="0" smtClean="0">
                <a:solidFill>
                  <a:schemeClr val="tx1"/>
                </a:solidFill>
                <a:latin typeface="+mj-lt"/>
              </a:rPr>
              <a:t> Cross-Platform Hosted App (through Manifold JS)</a:t>
            </a:r>
          </a:p>
          <a:p>
            <a:pPr lvl="2">
              <a:buFont typeface="Arial" panose="020B0604020202020204" pitchFamily="34" charset="0"/>
              <a:buChar char="•"/>
            </a:pPr>
            <a:r>
              <a:rPr lang="en-US" sz="2800" dirty="0">
                <a:solidFill>
                  <a:schemeClr val="tx1"/>
                </a:solidFill>
                <a:latin typeface="+mj-lt"/>
              </a:rPr>
              <a:t> </a:t>
            </a:r>
            <a:r>
              <a:rPr lang="en-US" sz="2800" dirty="0" smtClean="0">
                <a:solidFill>
                  <a:schemeClr val="tx1"/>
                </a:solidFill>
                <a:latin typeface="+mj-lt"/>
              </a:rPr>
              <a:t>Source-Controlled via GitHub and Managed via Visual Studio Online</a:t>
            </a:r>
          </a:p>
          <a:p>
            <a:pPr lvl="2">
              <a:buFont typeface="Arial" panose="020B0604020202020204" pitchFamily="34" charset="0"/>
              <a:buChar char="•"/>
            </a:pPr>
            <a:r>
              <a:rPr lang="en-US" sz="2800" dirty="0" smtClean="0">
                <a:solidFill>
                  <a:schemeClr val="tx1"/>
                </a:solidFill>
                <a:latin typeface="+mj-lt"/>
              </a:rPr>
              <a:t> And more..</a:t>
            </a:r>
          </a:p>
        </p:txBody>
      </p:sp>
      <p:sp>
        <p:nvSpPr>
          <p:cNvPr id="3" name="Title 2"/>
          <p:cNvSpPr>
            <a:spLocks noGrp="1"/>
          </p:cNvSpPr>
          <p:nvPr>
            <p:ph type="title"/>
          </p:nvPr>
        </p:nvSpPr>
        <p:spPr/>
        <p:txBody>
          <a:bodyPr/>
          <a:lstStyle/>
          <a:p>
            <a:r>
              <a:rPr lang="en-US" dirty="0" smtClean="0"/>
              <a:t>Assessments - </a:t>
            </a:r>
            <a:r>
              <a:rPr lang="en-US" dirty="0">
                <a:solidFill>
                  <a:schemeClr val="tx1"/>
                </a:solidFill>
              </a:rPr>
              <a:t>Deliverables</a:t>
            </a:r>
            <a:endParaRPr lang="en-US" dirty="0"/>
          </a:p>
        </p:txBody>
      </p:sp>
    </p:spTree>
    <p:extLst>
      <p:ext uri="{BB962C8B-B14F-4D97-AF65-F5344CB8AC3E}">
        <p14:creationId xmlns:p14="http://schemas.microsoft.com/office/powerpoint/2010/main" val="3920874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 calcmode="lin" valueType="num">
                                      <p:cBhvr additive="base">
                                        <p:cTn id="27"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 calcmode="lin" valueType="num">
                                      <p:cBhvr additive="base">
                                        <p:cTn id="3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 calcmode="lin" valueType="num">
                                      <p:cBhvr additive="base">
                                        <p:cTn id="3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292" y="2771476"/>
            <a:ext cx="11154010" cy="1082067"/>
          </a:xfrm>
        </p:spPr>
        <p:txBody>
          <a:bodyPr/>
          <a:lstStyle/>
          <a:p>
            <a:pPr algn="ctr"/>
            <a:r>
              <a:rPr lang="en-NZ" sz="6600" dirty="0" err="1" smtClean="0"/>
              <a:t>msa.ms</a:t>
            </a:r>
            <a:r>
              <a:rPr lang="en-NZ" sz="6600" dirty="0" smtClean="0"/>
              <a:t>/drive</a:t>
            </a:r>
            <a:endParaRPr lang="en-NZ" sz="6600" dirty="0"/>
          </a:p>
        </p:txBody>
      </p:sp>
      <p:sp>
        <p:nvSpPr>
          <p:cNvPr id="6" name="Title 2"/>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marL="228766" indent="-228766" algn="l" defTabSz="914367" rtl="0" eaLnBrk="1" latinLnBrk="0" hangingPunct="1">
              <a:lnSpc>
                <a:spcPct val="90000"/>
              </a:lnSpc>
              <a:spcBef>
                <a:spcPct val="0"/>
              </a:spcBef>
              <a:buNone/>
              <a:defRPr lang="en-US" sz="5882"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28766" marR="0" lvl="0" indent="-228766" algn="l" defTabSz="914367" rtl="0" eaLnBrk="1" fontAlgn="auto" latinLnBrk="0" hangingPunct="1">
              <a:lnSpc>
                <a:spcPct val="90000"/>
              </a:lnSpc>
              <a:spcBef>
                <a:spcPct val="0"/>
              </a:spcBef>
              <a:spcAft>
                <a:spcPts val="0"/>
              </a:spcAft>
              <a:buClrTx/>
              <a:buSzTx/>
              <a:buFontTx/>
              <a:buNone/>
              <a:tabLst/>
              <a:defRPr/>
            </a:pPr>
            <a:r>
              <a:rPr kumimoji="0" lang="en-US" sz="5882" b="0" i="0" u="none" strike="noStrike" kern="1200" cap="none" spc="-100" normalizeH="0" baseline="0" noProof="0" smtClean="0">
                <a:ln w="3175">
                  <a:noFill/>
                </a:ln>
                <a:gradFill>
                  <a:gsLst>
                    <a:gs pos="1250">
                      <a:schemeClr val="tx1"/>
                    </a:gs>
                    <a:gs pos="100000">
                      <a:schemeClr val="tx1"/>
                    </a:gs>
                  </a:gsLst>
                  <a:lin ang="5400000" scaled="0"/>
                </a:gradFill>
                <a:effectLst/>
                <a:uLnTx/>
                <a:uFillTx/>
                <a:latin typeface="+mj-lt"/>
                <a:ea typeface="+mn-ea"/>
                <a:cs typeface="Segoe UI" pitchFamily="34" charset="0"/>
              </a:rPr>
              <a:t>Assessments - </a:t>
            </a:r>
            <a:r>
              <a:rPr kumimoji="0" lang="en-US" sz="5882" b="0" i="0" u="none" strike="noStrike" kern="1200" cap="none" spc="-100" normalizeH="0" baseline="0" noProof="0" smtClean="0">
                <a:ln w="3175">
                  <a:noFill/>
                </a:ln>
                <a:solidFill>
                  <a:schemeClr val="tx1"/>
                </a:solidFill>
                <a:effectLst/>
                <a:uLnTx/>
                <a:uFillTx/>
                <a:latin typeface="+mj-lt"/>
                <a:ea typeface="+mn-ea"/>
                <a:cs typeface="Segoe UI" pitchFamily="34" charset="0"/>
              </a:rPr>
              <a:t>Scenarios</a:t>
            </a:r>
            <a:endParaRPr kumimoji="0" lang="en-US" sz="5882"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127009889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180953"/>
          </a:xfrm>
        </p:spPr>
        <p:txBody>
          <a:bodyPr/>
          <a:lstStyle/>
          <a:p>
            <a:pPr>
              <a:buFont typeface="Arial" charset="0"/>
              <a:buChar char="•"/>
            </a:pPr>
            <a:endParaRPr lang="en-US" dirty="0">
              <a:solidFill>
                <a:schemeClr val="tx1"/>
              </a:solidFill>
            </a:endParaRPr>
          </a:p>
          <a:p>
            <a:pPr lvl="3">
              <a:buFont typeface="Arial" charset="0"/>
              <a:buChar char="•"/>
            </a:pPr>
            <a:r>
              <a:rPr lang="en-US" sz="3208" dirty="0" smtClean="0">
                <a:solidFill>
                  <a:schemeClr val="tx1"/>
                </a:solidFill>
              </a:rPr>
              <a:t> </a:t>
            </a:r>
            <a:r>
              <a:rPr lang="en-US" sz="3600" dirty="0" smtClean="0">
                <a:solidFill>
                  <a:schemeClr val="tx1"/>
                </a:solidFill>
                <a:latin typeface="+mj-lt"/>
              </a:rPr>
              <a:t>Two main scenarios</a:t>
            </a:r>
          </a:p>
          <a:p>
            <a:pPr lvl="4">
              <a:buFont typeface="Arial" charset="0"/>
              <a:buChar char="•"/>
            </a:pPr>
            <a:r>
              <a:rPr lang="en-US" sz="3200" dirty="0" smtClean="0">
                <a:solidFill>
                  <a:schemeClr val="tx1"/>
                </a:solidFill>
                <a:latin typeface="+mj-lt"/>
              </a:rPr>
              <a:t> Contoso </a:t>
            </a:r>
          </a:p>
          <a:p>
            <a:pPr lvl="4">
              <a:buFont typeface="Arial" charset="0"/>
              <a:buChar char="•"/>
            </a:pPr>
            <a:r>
              <a:rPr lang="en-US" sz="3200" dirty="0" smtClean="0">
                <a:solidFill>
                  <a:schemeClr val="tx1"/>
                </a:solidFill>
                <a:latin typeface="+mj-lt"/>
              </a:rPr>
              <a:t> </a:t>
            </a:r>
            <a:r>
              <a:rPr lang="en-US" sz="3200" dirty="0" err="1" smtClean="0">
                <a:solidFill>
                  <a:schemeClr val="tx1"/>
                </a:solidFill>
                <a:latin typeface="+mj-lt"/>
              </a:rPr>
              <a:t>Nandoso</a:t>
            </a:r>
            <a:endParaRPr lang="en-US" sz="3200" dirty="0" smtClean="0">
              <a:solidFill>
                <a:schemeClr val="tx1"/>
              </a:solidFill>
              <a:latin typeface="+mj-lt"/>
            </a:endParaRPr>
          </a:p>
          <a:p>
            <a:pPr lvl="4">
              <a:buFont typeface="Arial" charset="0"/>
              <a:buChar char="•"/>
            </a:pPr>
            <a:endParaRPr lang="en-US" sz="3200" dirty="0" smtClean="0">
              <a:solidFill>
                <a:schemeClr val="tx1"/>
              </a:solidFill>
              <a:latin typeface="+mj-lt"/>
            </a:endParaRPr>
          </a:p>
          <a:p>
            <a:pPr lvl="3">
              <a:buFont typeface="Arial" charset="0"/>
              <a:buChar char="•"/>
            </a:pPr>
            <a:r>
              <a:rPr lang="en-US" sz="3600" dirty="0" smtClean="0">
                <a:solidFill>
                  <a:schemeClr val="tx1"/>
                </a:solidFill>
                <a:latin typeface="+mj-lt"/>
              </a:rPr>
              <a:t> Or Your own </a:t>
            </a:r>
          </a:p>
          <a:p>
            <a:pPr lvl="4">
              <a:buFont typeface="Arial" charset="0"/>
              <a:buChar char="•"/>
            </a:pPr>
            <a:r>
              <a:rPr lang="en-US" sz="3600" dirty="0">
                <a:solidFill>
                  <a:schemeClr val="tx1"/>
                </a:solidFill>
                <a:latin typeface="+mj-lt"/>
              </a:rPr>
              <a:t> </a:t>
            </a:r>
            <a:r>
              <a:rPr lang="en-US" sz="3600" dirty="0" smtClean="0">
                <a:solidFill>
                  <a:schemeClr val="tx1"/>
                </a:solidFill>
                <a:latin typeface="+mj-lt"/>
              </a:rPr>
              <a:t>Similar Workload </a:t>
            </a:r>
          </a:p>
        </p:txBody>
      </p:sp>
      <p:sp>
        <p:nvSpPr>
          <p:cNvPr id="3" name="Title 2"/>
          <p:cNvSpPr>
            <a:spLocks noGrp="1"/>
          </p:cNvSpPr>
          <p:nvPr>
            <p:ph type="title"/>
          </p:nvPr>
        </p:nvSpPr>
        <p:spPr/>
        <p:txBody>
          <a:bodyPr/>
          <a:lstStyle/>
          <a:p>
            <a:r>
              <a:rPr lang="en-US" dirty="0" smtClean="0"/>
              <a:t>Assessments - </a:t>
            </a:r>
            <a:r>
              <a:rPr lang="en-US" dirty="0">
                <a:solidFill>
                  <a:schemeClr val="tx1"/>
                </a:solidFill>
              </a:rPr>
              <a:t>Scenarios</a:t>
            </a:r>
            <a:endParaRPr lang="en-US" dirty="0"/>
          </a:p>
        </p:txBody>
      </p:sp>
    </p:spTree>
    <p:extLst>
      <p:ext uri="{BB962C8B-B14F-4D97-AF65-F5344CB8AC3E}">
        <p14:creationId xmlns:p14="http://schemas.microsoft.com/office/powerpoint/2010/main" val="229927206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8670" y="2313087"/>
            <a:ext cx="10595610" cy="899665"/>
          </a:xfrm>
        </p:spPr>
        <p:txBody>
          <a:bodyPr/>
          <a:lstStyle/>
          <a:p>
            <a:r>
              <a:rPr lang="en-NZ" dirty="0" smtClean="0"/>
              <a:t>Scenario </a:t>
            </a:r>
            <a:r>
              <a:rPr lang="en-NZ" dirty="0"/>
              <a:t>1 </a:t>
            </a:r>
            <a:r>
              <a:rPr lang="en-NZ" dirty="0" smtClean="0"/>
              <a:t>– University </a:t>
            </a:r>
            <a:r>
              <a:rPr lang="en-NZ" dirty="0"/>
              <a:t>of Contoso</a:t>
            </a:r>
          </a:p>
        </p:txBody>
      </p:sp>
    </p:spTree>
    <p:extLst>
      <p:ext uri="{BB962C8B-B14F-4D97-AF65-F5344CB8AC3E}">
        <p14:creationId xmlns:p14="http://schemas.microsoft.com/office/powerpoint/2010/main" val="2998380530"/>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267130"/>
          </a:xfrm>
        </p:spPr>
        <p:txBody>
          <a:bodyPr/>
          <a:lstStyle/>
          <a:p>
            <a:pPr marL="0" indent="0">
              <a:buNone/>
            </a:pPr>
            <a:r>
              <a:rPr lang="en-US" b="1" dirty="0" smtClean="0">
                <a:solidFill>
                  <a:schemeClr val="tx1"/>
                </a:solidFill>
              </a:rPr>
              <a:t>Project Description: </a:t>
            </a:r>
          </a:p>
          <a:p>
            <a:pPr marL="0" indent="0">
              <a:buNone/>
            </a:pPr>
            <a:endParaRPr lang="en-US" sz="2000" b="1" dirty="0" smtClean="0">
              <a:solidFill>
                <a:schemeClr val="tx1"/>
              </a:solidFill>
            </a:endParaRPr>
          </a:p>
          <a:p>
            <a:pPr marL="0" indent="0">
              <a:buNone/>
            </a:pPr>
            <a:r>
              <a:rPr lang="en-US" sz="3200" dirty="0"/>
              <a:t>The University of Contoso is an internationally renowned education institute that provides a variety of degrees options to over </a:t>
            </a:r>
            <a:r>
              <a:rPr lang="en-US" sz="3200" u="sng" dirty="0"/>
              <a:t>20,000 students</a:t>
            </a:r>
            <a:r>
              <a:rPr lang="en-US" sz="3200" dirty="0"/>
              <a:t> across multiple campuses. Many students have complained about </a:t>
            </a:r>
            <a:r>
              <a:rPr lang="en-US" sz="3200" dirty="0" smtClean="0"/>
              <a:t>lack </a:t>
            </a:r>
            <a:r>
              <a:rPr lang="en-US" sz="3200" dirty="0"/>
              <a:t>of </a:t>
            </a:r>
            <a:r>
              <a:rPr lang="en-US" sz="3200" dirty="0" err="1" smtClean="0"/>
              <a:t>personalised</a:t>
            </a:r>
            <a:r>
              <a:rPr lang="en-US" sz="3200" dirty="0" smtClean="0"/>
              <a:t> information and </a:t>
            </a:r>
            <a:r>
              <a:rPr lang="en-US" sz="3200" dirty="0"/>
              <a:t>the IT team would like to address this quickly by creating a </a:t>
            </a:r>
            <a:r>
              <a:rPr lang="en-US" sz="3200" b="1" dirty="0" smtClean="0">
                <a:solidFill>
                  <a:schemeClr val="tx1"/>
                </a:solidFill>
              </a:rPr>
              <a:t>Web App </a:t>
            </a:r>
            <a:r>
              <a:rPr lang="en-US" sz="3200" dirty="0"/>
              <a:t>that can deliver </a:t>
            </a:r>
            <a:r>
              <a:rPr lang="en-US" sz="3200" dirty="0" smtClean="0"/>
              <a:t>this. The </a:t>
            </a:r>
            <a:r>
              <a:rPr lang="en-US" sz="3200" dirty="0"/>
              <a:t>app will be </a:t>
            </a:r>
            <a:r>
              <a:rPr lang="en-US" sz="3200" u="sng" dirty="0"/>
              <a:t>standalone</a:t>
            </a:r>
            <a:r>
              <a:rPr lang="en-US" sz="3200" dirty="0"/>
              <a:t> for now, but will have the </a:t>
            </a:r>
            <a:r>
              <a:rPr lang="en-US" sz="3200" u="sng" dirty="0"/>
              <a:t>potential to be integrated </a:t>
            </a:r>
            <a:r>
              <a:rPr lang="en-US" sz="3200" dirty="0"/>
              <a:t>into the university </a:t>
            </a:r>
            <a:r>
              <a:rPr lang="en-US" sz="3200" dirty="0" smtClean="0"/>
              <a:t>system later on.</a:t>
            </a:r>
            <a:endParaRPr lang="en-US" sz="3200" u="sng" dirty="0" smtClean="0">
              <a:solidFill>
                <a:schemeClr val="tx1"/>
              </a:solidFill>
            </a:endParaRPr>
          </a:p>
        </p:txBody>
      </p:sp>
      <p:sp>
        <p:nvSpPr>
          <p:cNvPr id="3" name="Title 2"/>
          <p:cNvSpPr>
            <a:spLocks noGrp="1"/>
          </p:cNvSpPr>
          <p:nvPr>
            <p:ph type="title"/>
          </p:nvPr>
        </p:nvSpPr>
        <p:spPr/>
        <p:txBody>
          <a:bodyPr/>
          <a:lstStyle/>
          <a:p>
            <a:r>
              <a:rPr lang="en-NZ" dirty="0"/>
              <a:t>University of Contoso</a:t>
            </a:r>
            <a:endParaRPr lang="en-US" dirty="0"/>
          </a:p>
        </p:txBody>
      </p:sp>
    </p:spTree>
    <p:extLst>
      <p:ext uri="{BB962C8B-B14F-4D97-AF65-F5344CB8AC3E}">
        <p14:creationId xmlns:p14="http://schemas.microsoft.com/office/powerpoint/2010/main" val="276164829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Scenario 2 – </a:t>
            </a:r>
            <a:r>
              <a:rPr lang="en-NZ" dirty="0" err="1" smtClean="0"/>
              <a:t>Nandoso</a:t>
            </a:r>
            <a:endParaRPr lang="en-NZ" dirty="0"/>
          </a:p>
        </p:txBody>
      </p:sp>
    </p:spTree>
    <p:extLst>
      <p:ext uri="{BB962C8B-B14F-4D97-AF65-F5344CB8AC3E}">
        <p14:creationId xmlns:p14="http://schemas.microsoft.com/office/powerpoint/2010/main" val="348994313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667240"/>
          </a:xfrm>
        </p:spPr>
        <p:txBody>
          <a:bodyPr/>
          <a:lstStyle/>
          <a:p>
            <a:pPr marL="0" indent="0">
              <a:buNone/>
            </a:pPr>
            <a:r>
              <a:rPr lang="en-US" b="1" dirty="0" smtClean="0">
                <a:solidFill>
                  <a:schemeClr val="tx1"/>
                </a:solidFill>
              </a:rPr>
              <a:t>Project Description: </a:t>
            </a:r>
          </a:p>
          <a:p>
            <a:pPr marL="0" indent="0">
              <a:buNone/>
            </a:pPr>
            <a:endParaRPr lang="en-US" sz="2000" b="1" dirty="0" smtClean="0">
              <a:solidFill>
                <a:schemeClr val="tx1"/>
              </a:solidFill>
            </a:endParaRPr>
          </a:p>
          <a:p>
            <a:pPr marL="0" indent="0">
              <a:buNone/>
            </a:pPr>
            <a:r>
              <a:rPr lang="en-US" sz="3600" dirty="0" err="1"/>
              <a:t>Nandoso</a:t>
            </a:r>
            <a:r>
              <a:rPr lang="en-US" sz="3600" dirty="0"/>
              <a:t> is an international casual dining restaurant chain, operated by franchisees, that specializes in flame-grilled chicken. The </a:t>
            </a:r>
            <a:r>
              <a:rPr lang="en-US" sz="3600" dirty="0" err="1"/>
              <a:t>Nandoso</a:t>
            </a:r>
            <a:r>
              <a:rPr lang="en-US" sz="3600" dirty="0"/>
              <a:t> Mt Eden franchise is frequently visited by Microsoft Student Partners, and influenced by their tech talk, the manager would like to </a:t>
            </a:r>
            <a:r>
              <a:rPr lang="en-US" sz="3600" b="1" dirty="0">
                <a:solidFill>
                  <a:schemeClr val="tx1"/>
                </a:solidFill>
              </a:rPr>
              <a:t>create an in-store </a:t>
            </a:r>
            <a:r>
              <a:rPr lang="en-US" sz="3600" b="1" dirty="0" smtClean="0">
                <a:solidFill>
                  <a:schemeClr val="tx1"/>
                </a:solidFill>
              </a:rPr>
              <a:t>Web App </a:t>
            </a:r>
            <a:r>
              <a:rPr lang="en-US" sz="3600" dirty="0"/>
              <a:t>for customers to </a:t>
            </a:r>
            <a:r>
              <a:rPr lang="en-US" sz="3600" u="sng" dirty="0"/>
              <a:t>improve their customer service </a:t>
            </a:r>
            <a:r>
              <a:rPr lang="en-US" sz="3600" dirty="0"/>
              <a:t>and </a:t>
            </a:r>
            <a:r>
              <a:rPr lang="en-US" sz="3600" u="sng" dirty="0"/>
              <a:t>add value to their </a:t>
            </a:r>
            <a:r>
              <a:rPr lang="en-US" sz="3600" u="sng" dirty="0" smtClean="0"/>
              <a:t>restaurant.</a:t>
            </a:r>
            <a:endParaRPr lang="en-US" sz="3600" u="sng" dirty="0" smtClean="0">
              <a:solidFill>
                <a:schemeClr val="tx1"/>
              </a:solidFill>
            </a:endParaRPr>
          </a:p>
        </p:txBody>
      </p:sp>
      <p:sp>
        <p:nvSpPr>
          <p:cNvPr id="3" name="Title 2"/>
          <p:cNvSpPr>
            <a:spLocks noGrp="1"/>
          </p:cNvSpPr>
          <p:nvPr>
            <p:ph type="title"/>
          </p:nvPr>
        </p:nvSpPr>
        <p:spPr/>
        <p:txBody>
          <a:bodyPr/>
          <a:lstStyle/>
          <a:p>
            <a:r>
              <a:rPr lang="en-US" dirty="0" err="1" smtClean="0"/>
              <a:t>Nandoso</a:t>
            </a:r>
            <a:endParaRPr lang="en-US" dirty="0"/>
          </a:p>
        </p:txBody>
      </p:sp>
    </p:spTree>
    <p:extLst>
      <p:ext uri="{BB962C8B-B14F-4D97-AF65-F5344CB8AC3E}">
        <p14:creationId xmlns:p14="http://schemas.microsoft.com/office/powerpoint/2010/main" val="415402028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4734951"/>
          </a:xfrm>
        </p:spPr>
        <p:txBody>
          <a:bodyPr/>
          <a:lstStyle/>
          <a:p>
            <a:r>
              <a:rPr lang="en-US" dirty="0">
                <a:solidFill>
                  <a:schemeClr val="tx1"/>
                </a:solidFill>
              </a:rPr>
              <a:t> </a:t>
            </a:r>
            <a:r>
              <a:rPr lang="en-US" b="1" u="sng" dirty="0" smtClean="0">
                <a:solidFill>
                  <a:schemeClr val="tx1"/>
                </a:solidFill>
              </a:rPr>
              <a:t>15-minute </a:t>
            </a:r>
            <a:r>
              <a:rPr lang="en-US" dirty="0" smtClean="0">
                <a:solidFill>
                  <a:schemeClr val="tx1"/>
                </a:solidFill>
              </a:rPr>
              <a:t>time slots</a:t>
            </a:r>
          </a:p>
          <a:p>
            <a:pPr marL="0" indent="0">
              <a:buNone/>
            </a:pPr>
            <a:endParaRPr lang="en-US" sz="1600" dirty="0">
              <a:solidFill>
                <a:schemeClr val="tx1"/>
              </a:solidFill>
            </a:endParaRPr>
          </a:p>
          <a:p>
            <a:pPr lvl="4"/>
            <a:r>
              <a:rPr lang="en-US" sz="3600" dirty="0">
                <a:solidFill>
                  <a:schemeClr val="tx1"/>
                </a:solidFill>
              </a:rPr>
              <a:t> </a:t>
            </a:r>
            <a:r>
              <a:rPr lang="en-US" sz="3600" b="1" dirty="0" smtClean="0">
                <a:solidFill>
                  <a:schemeClr val="tx1"/>
                </a:solidFill>
                <a:latin typeface="+mj-lt"/>
              </a:rPr>
              <a:t>7-9 minutes of Presentation</a:t>
            </a:r>
          </a:p>
          <a:p>
            <a:pPr lvl="5"/>
            <a:r>
              <a:rPr lang="en-US" sz="3200" dirty="0" smtClean="0">
                <a:solidFill>
                  <a:schemeClr val="tx1"/>
                </a:solidFill>
                <a:latin typeface="+mj-lt"/>
              </a:rPr>
              <a:t> Slides</a:t>
            </a:r>
          </a:p>
          <a:p>
            <a:pPr lvl="7"/>
            <a:r>
              <a:rPr lang="en-US" sz="2400" dirty="0" smtClean="0">
                <a:latin typeface="+mj-lt"/>
              </a:rPr>
              <a:t>Introduce yourself</a:t>
            </a:r>
          </a:p>
          <a:p>
            <a:pPr lvl="7"/>
            <a:r>
              <a:rPr lang="en-US" sz="2400" dirty="0" smtClean="0">
                <a:solidFill>
                  <a:schemeClr val="tx1"/>
                </a:solidFill>
                <a:latin typeface="+mj-lt"/>
              </a:rPr>
              <a:t>Explain your Scenario</a:t>
            </a:r>
          </a:p>
          <a:p>
            <a:pPr lvl="5"/>
            <a:r>
              <a:rPr lang="en-US" sz="3200" dirty="0" smtClean="0">
                <a:latin typeface="+mj-lt"/>
              </a:rPr>
              <a:t> Demo your solution</a:t>
            </a:r>
          </a:p>
          <a:p>
            <a:pPr lvl="5"/>
            <a:endParaRPr lang="en-US" sz="2400" dirty="0" smtClean="0">
              <a:latin typeface="+mj-lt"/>
            </a:endParaRPr>
          </a:p>
          <a:p>
            <a:pPr lvl="4"/>
            <a:r>
              <a:rPr lang="en-US" sz="3600" dirty="0">
                <a:solidFill>
                  <a:schemeClr val="tx1"/>
                </a:solidFill>
                <a:latin typeface="+mj-lt"/>
              </a:rPr>
              <a:t> </a:t>
            </a:r>
            <a:r>
              <a:rPr lang="en-US" sz="3600" b="1" dirty="0" smtClean="0">
                <a:solidFill>
                  <a:schemeClr val="tx1"/>
                </a:solidFill>
                <a:latin typeface="+mj-lt"/>
              </a:rPr>
              <a:t>3-5 minutes of Questions and Answers</a:t>
            </a:r>
          </a:p>
        </p:txBody>
      </p:sp>
      <p:sp>
        <p:nvSpPr>
          <p:cNvPr id="3" name="Title 2"/>
          <p:cNvSpPr>
            <a:spLocks noGrp="1"/>
          </p:cNvSpPr>
          <p:nvPr>
            <p:ph type="title"/>
          </p:nvPr>
        </p:nvSpPr>
        <p:spPr/>
        <p:txBody>
          <a:bodyPr/>
          <a:lstStyle/>
          <a:p>
            <a:r>
              <a:rPr lang="en-US" dirty="0" smtClean="0"/>
              <a:t>Assessments - Presentations</a:t>
            </a:r>
            <a:endParaRPr lang="en-US" dirty="0"/>
          </a:p>
        </p:txBody>
      </p:sp>
    </p:spTree>
    <p:extLst>
      <p:ext uri="{BB962C8B-B14F-4D97-AF65-F5344CB8AC3E}">
        <p14:creationId xmlns:p14="http://schemas.microsoft.com/office/powerpoint/2010/main" val="361757972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785" y="2430444"/>
            <a:ext cx="2411041" cy="2411041"/>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9332" y="604304"/>
            <a:ext cx="5915229" cy="1202024"/>
          </a:xfrm>
          <a:prstGeom prst="rect">
            <a:avLst/>
          </a:prstGeom>
          <a:noFill/>
        </p:spPr>
        <p:txBody>
          <a:bodyPr wrap="none" lIns="179259" tIns="143407" rIns="179259" bIns="143407" rtlCol="0">
            <a:spAutoFit/>
          </a:bodyPr>
          <a:lstStyle/>
          <a:p>
            <a:pPr algn="ctr" defTabSz="914307">
              <a:lnSpc>
                <a:spcPct val="112000"/>
              </a:lnSpc>
              <a:spcBef>
                <a:spcPct val="0"/>
              </a:spcBef>
              <a:spcAft>
                <a:spcPts val="588"/>
              </a:spcAft>
            </a:pPr>
            <a:r>
              <a:rPr lang="en-US" sz="5294" kern="0"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8459" y="2430444"/>
            <a:ext cx="2824090" cy="3400253"/>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3" name="TextBox 12"/>
            <p:cNvSpPr txBox="1"/>
            <p:nvPr/>
          </p:nvSpPr>
          <p:spPr>
            <a:xfrm>
              <a:off x="4670046" y="5153072"/>
              <a:ext cx="2881128"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2717" y="2430445"/>
            <a:ext cx="2688168" cy="3400253"/>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9" name="TextBox 18"/>
            <p:cNvSpPr txBox="1"/>
            <p:nvPr/>
          </p:nvSpPr>
          <p:spPr>
            <a:xfrm>
              <a:off x="8183867" y="5153072"/>
              <a:ext cx="2742460" cy="794391"/>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4520" y="2421263"/>
            <a:ext cx="2411041" cy="2411041"/>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60373" y="2421263"/>
            <a:ext cx="2411041" cy="2411041"/>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85" tIns="60943" rIns="121885" bIns="60943" numCol="1" anchor="t" anchorCtr="0" compatLnSpc="1">
              <a:prstTxWarp prst="textNoShape">
                <a:avLst/>
              </a:prstTxWarp>
            </a:bodyPr>
            <a:lstStyle/>
            <a:p>
              <a:pPr defTabSz="914164"/>
              <a:endParaRPr lang="en-US" sz="2400" kern="0">
                <a:solidFill>
                  <a:srgbClr val="737373"/>
                </a:solidFill>
              </a:endParaRPr>
            </a:p>
          </p:txBody>
        </p:sp>
      </p:grpSp>
      <p:grpSp>
        <p:nvGrpSpPr>
          <p:cNvPr id="11" name="Group 10"/>
          <p:cNvGrpSpPr/>
          <p:nvPr/>
        </p:nvGrpSpPr>
        <p:grpSpPr>
          <a:xfrm>
            <a:off x="1585803" y="2421263"/>
            <a:ext cx="2411041" cy="2411041"/>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4043" fontAlgn="base">
                <a:spcBef>
                  <a:spcPct val="0"/>
                </a:spcBef>
                <a:spcAft>
                  <a:spcPct val="0"/>
                </a:spcAft>
              </a:pPr>
              <a:endParaRPr lang="en-US" sz="1961" kern="0" dirty="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555" y="5052031"/>
            <a:ext cx="2705774" cy="778664"/>
          </a:xfrm>
          <a:prstGeom prst="rect">
            <a:avLst/>
          </a:prstGeom>
          <a:noFill/>
        </p:spPr>
        <p:txBody>
          <a:bodyPr wrap="square" lIns="179259" tIns="143407" rIns="179259" bIns="143407" rtlCol="0">
            <a:spAutoFit/>
          </a:bodyPr>
          <a:lstStyle/>
          <a:p>
            <a:pPr algn="ctr" defTabSz="914307">
              <a:lnSpc>
                <a:spcPct val="90000"/>
              </a:lnSpc>
              <a:spcAft>
                <a:spcPts val="588"/>
              </a:spcAft>
            </a:pP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6" kern="0"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26" name="Title 3"/>
          <p:cNvSpPr txBox="1">
            <a:spLocks/>
          </p:cNvSpPr>
          <p:nvPr/>
        </p:nvSpPr>
        <p:spPr>
          <a:xfrm>
            <a:off x="1228707" y="2039508"/>
            <a:ext cx="11654187" cy="3192909"/>
          </a:xfrm>
          <a:prstGeom prst="rect">
            <a:avLst/>
          </a:prstGeom>
        </p:spPr>
        <p:txBody>
          <a:bodyPr vert="horz" wrap="square" lIns="195044" tIns="121903" rIns="195044" bIns="121903" rtlCol="0" anchor="ctr">
            <a:noAutofit/>
          </a:bodyPr>
          <a:lst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defRPr/>
            </a:pPr>
            <a:r>
              <a:rPr lang="en-US" sz="16272" spc="-74" dirty="0">
                <a:solidFill>
                  <a:srgbClr val="0078D7"/>
                </a:solidFill>
              </a:rPr>
              <a:t>Azure</a:t>
            </a:r>
            <a:endParaRPr lang="en-US" sz="3920" spc="-74" dirty="0">
              <a:solidFill>
                <a:srgbClr val="0078D7"/>
              </a:solidFill>
            </a:endParaRPr>
          </a:p>
        </p:txBody>
      </p:sp>
    </p:spTree>
    <p:extLst>
      <p:ext uri="{BB962C8B-B14F-4D97-AF65-F5344CB8AC3E}">
        <p14:creationId xmlns:p14="http://schemas.microsoft.com/office/powerpoint/2010/main" val="20001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3"/>
                                        </p:tgtEl>
                                      </p:cBhvr>
                                    </p:animEffect>
                                    <p:set>
                                      <p:cBhvr>
                                        <p:cTn id="21" dur="1" fill="hold">
                                          <p:stCondLst>
                                            <p:cond delay="499"/>
                                          </p:stCondLst>
                                        </p:cTn>
                                        <p:tgtEl>
                                          <p:spTgt spid="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29"/>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randombar(horizontal)">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Assessments - Presentations</a:t>
            </a:r>
            <a:endParaRPr lang="en-US" dirty="0"/>
          </a:p>
        </p:txBody>
      </p:sp>
      <p:sp>
        <p:nvSpPr>
          <p:cNvPr id="2" name="Text Placeholder 1"/>
          <p:cNvSpPr>
            <a:spLocks noGrp="1"/>
          </p:cNvSpPr>
          <p:nvPr>
            <p:ph type="body" sz="quarter" idx="11"/>
          </p:nvPr>
        </p:nvSpPr>
        <p:spPr>
          <a:xfrm>
            <a:off x="374748" y="1904283"/>
            <a:ext cx="11655840" cy="2018835"/>
          </a:xfrm>
        </p:spPr>
        <p:txBody>
          <a:bodyPr/>
          <a:lstStyle/>
          <a:p>
            <a:pPr marL="0" indent="0">
              <a:buNone/>
            </a:pPr>
            <a:r>
              <a:rPr lang="en-US" b="1" dirty="0" smtClean="0">
                <a:solidFill>
                  <a:schemeClr val="tx1"/>
                </a:solidFill>
              </a:rPr>
              <a:t>Bookings Open at: </a:t>
            </a:r>
          </a:p>
          <a:p>
            <a:pPr marL="0" indent="0">
              <a:buNone/>
            </a:pPr>
            <a:endParaRPr lang="en-US" sz="3600" b="1" dirty="0">
              <a:solidFill>
                <a:schemeClr val="tx1"/>
              </a:solidFill>
            </a:endParaRPr>
          </a:p>
          <a:p>
            <a:pPr marL="0" indent="0">
              <a:buNone/>
            </a:pPr>
            <a:r>
              <a:rPr lang="en-US" sz="3600" b="1" dirty="0" smtClean="0">
                <a:solidFill>
                  <a:schemeClr val="tx1"/>
                </a:solidFill>
              </a:rPr>
              <a:t>			</a:t>
            </a:r>
            <a:r>
              <a:rPr lang="en-US" sz="3600" b="1" dirty="0" smtClean="0">
                <a:solidFill>
                  <a:schemeClr val="tx1"/>
                </a:solidFill>
              </a:rPr>
              <a:t>Saturday, 21</a:t>
            </a:r>
            <a:r>
              <a:rPr lang="en-US" sz="3600" b="1" baseline="30000" dirty="0" smtClean="0">
                <a:solidFill>
                  <a:schemeClr val="tx1"/>
                </a:solidFill>
              </a:rPr>
              <a:t>st</a:t>
            </a:r>
            <a:r>
              <a:rPr lang="en-US" sz="3600" b="1" dirty="0" smtClean="0">
                <a:solidFill>
                  <a:schemeClr val="tx1"/>
                </a:solidFill>
              </a:rPr>
              <a:t> November 2015</a:t>
            </a:r>
          </a:p>
          <a:p>
            <a:pPr marL="0" indent="0">
              <a:buNone/>
            </a:pPr>
            <a:r>
              <a:rPr lang="en-US" sz="3600" b="1" dirty="0">
                <a:solidFill>
                  <a:schemeClr val="tx1"/>
                </a:solidFill>
              </a:rPr>
              <a:t>	</a:t>
            </a:r>
            <a:r>
              <a:rPr lang="en-US" sz="3600" b="1" dirty="0" smtClean="0">
                <a:solidFill>
                  <a:schemeClr val="tx1"/>
                </a:solidFill>
              </a:rPr>
              <a:t>		</a:t>
            </a:r>
            <a:r>
              <a:rPr lang="en-US" sz="3600" b="1" dirty="0">
                <a:solidFill>
                  <a:schemeClr val="tx1"/>
                </a:solidFill>
              </a:rPr>
              <a:t>	</a:t>
            </a:r>
            <a:r>
              <a:rPr lang="en-US" sz="3600" b="1" dirty="0" smtClean="0">
                <a:solidFill>
                  <a:schemeClr val="tx1"/>
                </a:solidFill>
              </a:rPr>
              <a:t>After Lunch break</a:t>
            </a:r>
            <a:endParaRPr lang="en-US" sz="3600" b="1" dirty="0" smtClean="0">
              <a:solidFill>
                <a:schemeClr val="tx1"/>
              </a:solidFill>
            </a:endParaRPr>
          </a:p>
        </p:txBody>
      </p:sp>
      <p:sp>
        <p:nvSpPr>
          <p:cNvPr id="5" name="Title 3"/>
          <p:cNvSpPr txBox="1">
            <a:spLocks/>
          </p:cNvSpPr>
          <p:nvPr/>
        </p:nvSpPr>
        <p:spPr>
          <a:xfrm>
            <a:off x="520155" y="5686521"/>
            <a:ext cx="11154010" cy="234295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NZ" sz="4400" b="0" i="0" u="sng" strike="noStrike" kern="1200" cap="none" spc="-100" normalizeH="0" baseline="0" noProof="0" dirty="0" err="1" smtClean="0">
                <a:ln w="3175">
                  <a:noFill/>
                </a:ln>
                <a:gradFill>
                  <a:gsLst>
                    <a:gs pos="1250">
                      <a:schemeClr val="tx1"/>
                    </a:gs>
                    <a:gs pos="100000">
                      <a:schemeClr val="tx1"/>
                    </a:gs>
                  </a:gsLst>
                  <a:lin ang="5400000" scaled="0"/>
                </a:gradFill>
                <a:effectLst/>
                <a:uLnTx/>
                <a:uFillTx/>
                <a:latin typeface="+mj-lt"/>
                <a:ea typeface="+mn-ea"/>
                <a:cs typeface="Segoe UI" pitchFamily="34" charset="0"/>
              </a:rPr>
              <a:t>msa.ms</a:t>
            </a:r>
            <a:r>
              <a:rPr kumimoji="0" lang="en-NZ" sz="4400" b="0" i="0" u="sng" strike="noStrike" kern="1200" cap="none" spc="-10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/drive </a:t>
            </a:r>
            <a:r>
              <a:rPr kumimoji="0" lang="en-NZ" sz="4400" b="0" i="0" u="none" strike="noStrike" kern="1200" cap="none" spc="-100"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&gt; Phase 2 &gt; Assessment Centre</a:t>
            </a:r>
            <a:endParaRPr kumimoji="0" lang="en-NZ" sz="5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1007748467"/>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511457"/>
          </a:xfrm>
        </p:spPr>
        <p:txBody>
          <a:bodyPr/>
          <a:lstStyle/>
          <a:p>
            <a:r>
              <a:rPr lang="en-US" sz="3600" dirty="0" smtClean="0">
                <a:solidFill>
                  <a:schemeClr val="tx1"/>
                </a:solidFill>
              </a:rPr>
              <a:t> Every student that passes assessments will be placed</a:t>
            </a:r>
          </a:p>
          <a:p>
            <a:r>
              <a:rPr lang="en-US" sz="3600" dirty="0" smtClean="0">
                <a:solidFill>
                  <a:schemeClr val="tx1"/>
                </a:solidFill>
              </a:rPr>
              <a:t> Self learning is the best learning</a:t>
            </a:r>
          </a:p>
          <a:p>
            <a:r>
              <a:rPr lang="en-US" sz="3600" dirty="0" smtClean="0">
                <a:solidFill>
                  <a:schemeClr val="tx1"/>
                </a:solidFill>
              </a:rPr>
              <a:t> Use us as a guide and not gospel</a:t>
            </a:r>
          </a:p>
          <a:p>
            <a:r>
              <a:rPr lang="en-US" sz="3600" dirty="0">
                <a:solidFill>
                  <a:schemeClr val="tx1"/>
                </a:solidFill>
              </a:rPr>
              <a:t> </a:t>
            </a:r>
            <a:r>
              <a:rPr lang="en-US" sz="3600" dirty="0" smtClean="0">
                <a:solidFill>
                  <a:schemeClr val="tx1"/>
                </a:solidFill>
              </a:rPr>
              <a:t>HAVE YOUR DEV ENVIRONMENT READY TO GO</a:t>
            </a:r>
            <a:endParaRPr lang="en-US" sz="3600" dirty="0">
              <a:solidFill>
                <a:schemeClr val="tx1"/>
              </a:solidFill>
            </a:endParaRPr>
          </a:p>
        </p:txBody>
      </p:sp>
      <p:sp>
        <p:nvSpPr>
          <p:cNvPr id="3" name="Title 2"/>
          <p:cNvSpPr>
            <a:spLocks noGrp="1"/>
          </p:cNvSpPr>
          <p:nvPr>
            <p:ph type="title"/>
          </p:nvPr>
        </p:nvSpPr>
        <p:spPr/>
        <p:txBody>
          <a:bodyPr/>
          <a:lstStyle/>
          <a:p>
            <a:r>
              <a:rPr lang="en-US" dirty="0" smtClean="0"/>
              <a:t>Key Advice &amp; Tips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83961947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177"/>
            <a:ext cx="5576390" cy="3887218"/>
          </a:xfrm>
        </p:spPr>
        <p:txBody>
          <a:bodyPr/>
          <a:lstStyle/>
          <a:p>
            <a:pPr>
              <a:buFont typeface="Arial" charset="0"/>
              <a:buChar char="•"/>
            </a:pPr>
            <a:r>
              <a:rPr lang="en-US" sz="3600" dirty="0" smtClean="0">
                <a:solidFill>
                  <a:schemeClr val="tx1"/>
                </a:solidFill>
              </a:rPr>
              <a:t>Need Help? </a:t>
            </a:r>
          </a:p>
          <a:p>
            <a:pPr>
              <a:buFont typeface="Arial" charset="0"/>
              <a:buChar char="•"/>
            </a:pPr>
            <a:endParaRPr lang="en-US" sz="3600" dirty="0">
              <a:solidFill>
                <a:schemeClr val="tx1"/>
              </a:solidFill>
            </a:endParaRPr>
          </a:p>
          <a:p>
            <a:pPr>
              <a:buFont typeface="Arial" charset="0"/>
              <a:buChar char="•"/>
            </a:pPr>
            <a:r>
              <a:rPr lang="en-US" sz="3600" dirty="0" smtClean="0">
                <a:solidFill>
                  <a:schemeClr val="tx1"/>
                </a:solidFill>
              </a:rPr>
              <a:t>MSA Facebook Group! – </a:t>
            </a:r>
          </a:p>
          <a:p>
            <a:pPr lvl="1">
              <a:buFont typeface="Arial" charset="0"/>
              <a:buChar char="•"/>
            </a:pPr>
            <a:r>
              <a:rPr lang="en-US" sz="2032" dirty="0" smtClean="0">
                <a:solidFill>
                  <a:schemeClr val="tx1"/>
                </a:solidFill>
              </a:rPr>
              <a:t>Drop Deep </a:t>
            </a:r>
            <a:r>
              <a:rPr lang="en-US" sz="2032" dirty="0" err="1" smtClean="0">
                <a:solidFill>
                  <a:schemeClr val="tx1"/>
                </a:solidFill>
              </a:rPr>
              <a:t>SeaDev</a:t>
            </a:r>
            <a:r>
              <a:rPr lang="en-US" sz="2032" dirty="0" smtClean="0">
                <a:solidFill>
                  <a:schemeClr val="tx1"/>
                </a:solidFill>
              </a:rPr>
              <a:t> a line! </a:t>
            </a:r>
          </a:p>
          <a:p>
            <a:pPr lvl="1">
              <a:buFont typeface="Arial" charset="0"/>
              <a:buChar char="•"/>
            </a:pPr>
            <a:endParaRPr lang="en-US" sz="2032" dirty="0">
              <a:solidFill>
                <a:schemeClr val="tx1"/>
              </a:solidFill>
            </a:endParaRPr>
          </a:p>
          <a:p>
            <a:pPr lvl="1">
              <a:buFont typeface="Arial" charset="0"/>
              <a:buChar char="•"/>
            </a:pPr>
            <a:r>
              <a:rPr lang="en-US" sz="2032" dirty="0" smtClean="0">
                <a:solidFill>
                  <a:schemeClr val="tx1"/>
                </a:solidFill>
                <a:hlinkClick r:id="rId2"/>
              </a:rPr>
              <a:t>nzedu@microsoft.com</a:t>
            </a:r>
            <a:endParaRPr lang="en-US" sz="2032" dirty="0" smtClean="0">
              <a:solidFill>
                <a:schemeClr val="tx1"/>
              </a:solidFill>
            </a:endParaRPr>
          </a:p>
          <a:p>
            <a:pPr lvl="1">
              <a:buFont typeface="Arial" charset="0"/>
              <a:buChar char="•"/>
            </a:pPr>
            <a:endParaRPr lang="en-US" sz="2032" dirty="0">
              <a:solidFill>
                <a:schemeClr val="tx1"/>
              </a:solidFill>
            </a:endParaRPr>
          </a:p>
          <a:p>
            <a:pPr>
              <a:buFont typeface="Arial" charset="0"/>
              <a:buChar char="•"/>
            </a:pPr>
            <a:r>
              <a:rPr lang="en-US" sz="3600" dirty="0" smtClean="0">
                <a:solidFill>
                  <a:schemeClr val="tx1"/>
                </a:solidFill>
              </a:rPr>
              <a:t>Monday 23</a:t>
            </a:r>
            <a:r>
              <a:rPr lang="en-US" sz="3600" baseline="30000" dirty="0" smtClean="0">
                <a:solidFill>
                  <a:schemeClr val="tx1"/>
                </a:solidFill>
              </a:rPr>
              <a:t>rd</a:t>
            </a:r>
            <a:r>
              <a:rPr lang="en-US" sz="3600" dirty="0" smtClean="0">
                <a:solidFill>
                  <a:schemeClr val="tx1"/>
                </a:solidFill>
              </a:rPr>
              <a:t> November: AM/PM Skype Sessions</a:t>
            </a:r>
          </a:p>
        </p:txBody>
      </p:sp>
      <p:sp>
        <p:nvSpPr>
          <p:cNvPr id="3" name="Title 2"/>
          <p:cNvSpPr>
            <a:spLocks noGrp="1"/>
          </p:cNvSpPr>
          <p:nvPr>
            <p:ph type="title"/>
          </p:nvPr>
        </p:nvSpPr>
        <p:spPr/>
        <p:txBody>
          <a:bodyPr/>
          <a:lstStyle/>
          <a:p>
            <a:r>
              <a:rPr lang="en-US" dirty="0" smtClean="0"/>
              <a:t>Key Advice &amp; Tips</a:t>
            </a:r>
            <a:endParaRPr lang="en-US" dirty="0"/>
          </a:p>
        </p:txBody>
      </p:sp>
      <p:pic>
        <p:nvPicPr>
          <p:cNvPr id="5" name="Picture 4"/>
          <p:cNvPicPr>
            <a:picLocks noChangeAspect="1"/>
          </p:cNvPicPr>
          <p:nvPr/>
        </p:nvPicPr>
        <p:blipFill>
          <a:blip r:embed="rId3"/>
          <a:stretch>
            <a:fillRect/>
          </a:stretch>
        </p:blipFill>
        <p:spPr>
          <a:xfrm>
            <a:off x="8029269" y="-1942150"/>
            <a:ext cx="1712171" cy="7248934"/>
          </a:xfrm>
          <a:prstGeom prst="rect">
            <a:avLst/>
          </a:prstGeom>
        </p:spPr>
      </p:pic>
    </p:spTree>
    <p:extLst>
      <p:ext uri="{BB962C8B-B14F-4D97-AF65-F5344CB8AC3E}">
        <p14:creationId xmlns:p14="http://schemas.microsoft.com/office/powerpoint/2010/main" val="162569322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5483" y="2037874"/>
            <a:ext cx="9936815" cy="1793104"/>
          </a:xfrm>
        </p:spPr>
        <p:txBody>
          <a:bodyPr/>
          <a:lstStyle/>
          <a:p>
            <a:r>
              <a:rPr lang="en-US" dirty="0" smtClean="0"/>
              <a:t>Any Questions on Assessments?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6" name="Picture 5"/>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03747691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Groupings</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396842182"/>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2499402"/>
          </a:xfrm>
        </p:spPr>
        <p:txBody>
          <a:bodyPr/>
          <a:lstStyle/>
          <a:p>
            <a:r>
              <a:rPr lang="en-US" dirty="0" smtClean="0">
                <a:solidFill>
                  <a:schemeClr val="tx1"/>
                </a:solidFill>
              </a:rPr>
              <a:t> Based on Assessments</a:t>
            </a:r>
          </a:p>
          <a:p>
            <a:r>
              <a:rPr lang="en-US" dirty="0" smtClean="0">
                <a:solidFill>
                  <a:schemeClr val="tx1"/>
                </a:solidFill>
              </a:rPr>
              <a:t> You give your preferences</a:t>
            </a:r>
          </a:p>
          <a:p>
            <a:r>
              <a:rPr lang="en-US" sz="3600" b="1" dirty="0" smtClean="0">
                <a:solidFill>
                  <a:schemeClr val="tx1"/>
                </a:solidFill>
              </a:rPr>
              <a:t> </a:t>
            </a:r>
            <a:r>
              <a:rPr lang="en-US" sz="3600" dirty="0" smtClean="0">
                <a:solidFill>
                  <a:schemeClr val="tx1"/>
                </a:solidFill>
              </a:rPr>
              <a:t>We try to make the best match between skills, type of projects and your preferences!</a:t>
            </a:r>
          </a:p>
        </p:txBody>
      </p:sp>
      <p:sp>
        <p:nvSpPr>
          <p:cNvPr id="3" name="Title 2"/>
          <p:cNvSpPr>
            <a:spLocks noGrp="1"/>
          </p:cNvSpPr>
          <p:nvPr>
            <p:ph type="title"/>
          </p:nvPr>
        </p:nvSpPr>
        <p:spPr/>
        <p:txBody>
          <a:bodyPr/>
          <a:lstStyle/>
          <a:p>
            <a:r>
              <a:rPr lang="en-US" dirty="0" smtClean="0"/>
              <a:t>Groupings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62721"/>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Imagine Cup</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96622427"/>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1292662"/>
          </a:xfrm>
        </p:spPr>
        <p:txBody>
          <a:bodyPr/>
          <a:lstStyle/>
          <a:p>
            <a:r>
              <a:rPr lang="en-US" sz="3600" dirty="0" smtClean="0">
                <a:solidFill>
                  <a:schemeClr val="tx1"/>
                </a:solidFill>
              </a:rPr>
              <a:t> More details to be shared</a:t>
            </a:r>
          </a:p>
          <a:p>
            <a:r>
              <a:rPr lang="en-US" sz="3600" dirty="0">
                <a:solidFill>
                  <a:schemeClr val="tx1"/>
                </a:solidFill>
              </a:rPr>
              <a:t> </a:t>
            </a:r>
            <a:r>
              <a:rPr lang="en-US" sz="3600" dirty="0" smtClean="0">
                <a:solidFill>
                  <a:schemeClr val="tx1"/>
                </a:solidFill>
              </a:rPr>
              <a:t>Fun team-building group exercise</a:t>
            </a:r>
          </a:p>
        </p:txBody>
      </p:sp>
      <p:sp>
        <p:nvSpPr>
          <p:cNvPr id="3" name="Title 2"/>
          <p:cNvSpPr>
            <a:spLocks noGrp="1"/>
          </p:cNvSpPr>
          <p:nvPr>
            <p:ph type="title"/>
          </p:nvPr>
        </p:nvSpPr>
        <p:spPr/>
        <p:txBody>
          <a:bodyPr/>
          <a:lstStyle/>
          <a:p>
            <a:r>
              <a:rPr lang="en-US" dirty="0" smtClean="0"/>
              <a:t>Imagine Cup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194929377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65665" y="2313087"/>
            <a:ext cx="9860672" cy="899665"/>
          </a:xfrm>
        </p:spPr>
        <p:txBody>
          <a:bodyPr/>
          <a:lstStyle/>
          <a:p>
            <a:r>
              <a:rPr lang="en-NZ" dirty="0" smtClean="0"/>
              <a:t>Employer Matching</a:t>
            </a:r>
            <a:endParaRPr lang="en-NZ"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7" name="Picture 6"/>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87273306"/>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290399"/>
            <a:ext cx="11653523" cy="3619452"/>
          </a:xfrm>
        </p:spPr>
        <p:txBody>
          <a:bodyPr/>
          <a:lstStyle/>
          <a:p>
            <a:r>
              <a:rPr lang="en-US" sz="3600" dirty="0" smtClean="0">
                <a:solidFill>
                  <a:schemeClr val="tx1"/>
                </a:solidFill>
              </a:rPr>
              <a:t> A pool of employers</a:t>
            </a:r>
          </a:p>
          <a:p>
            <a:r>
              <a:rPr lang="en-US" sz="3600" dirty="0">
                <a:solidFill>
                  <a:schemeClr val="tx1"/>
                </a:solidFill>
              </a:rPr>
              <a:t> </a:t>
            </a:r>
            <a:r>
              <a:rPr lang="en-US" sz="3600" dirty="0" smtClean="0">
                <a:solidFill>
                  <a:schemeClr val="tx1"/>
                </a:solidFill>
              </a:rPr>
              <a:t>Student Teams give their preferences</a:t>
            </a:r>
          </a:p>
          <a:p>
            <a:r>
              <a:rPr lang="en-US" sz="3600" dirty="0">
                <a:solidFill>
                  <a:schemeClr val="tx1"/>
                </a:solidFill>
              </a:rPr>
              <a:t> </a:t>
            </a:r>
            <a:r>
              <a:rPr lang="en-US" sz="3600" dirty="0" smtClean="0">
                <a:solidFill>
                  <a:schemeClr val="tx1"/>
                </a:solidFill>
              </a:rPr>
              <a:t>A panel of MSPs/Assessors will match the employers based on skills, projects and preferences!</a:t>
            </a:r>
          </a:p>
          <a:p>
            <a:endParaRPr lang="en-US" sz="3600" dirty="0">
              <a:solidFill>
                <a:schemeClr val="tx1"/>
              </a:solidFill>
            </a:endParaRPr>
          </a:p>
          <a:p>
            <a:r>
              <a:rPr lang="en-US" sz="3600" dirty="0" smtClean="0">
                <a:solidFill>
                  <a:schemeClr val="tx1"/>
                </a:solidFill>
              </a:rPr>
              <a:t>More details to follow…</a:t>
            </a:r>
          </a:p>
        </p:txBody>
      </p:sp>
      <p:sp>
        <p:nvSpPr>
          <p:cNvPr id="3" name="Title 2"/>
          <p:cNvSpPr>
            <a:spLocks noGrp="1"/>
          </p:cNvSpPr>
          <p:nvPr>
            <p:ph type="title"/>
          </p:nvPr>
        </p:nvSpPr>
        <p:spPr/>
        <p:txBody>
          <a:bodyPr/>
          <a:lstStyle/>
          <a:p>
            <a:r>
              <a:rPr lang="en-US" dirty="0" smtClean="0"/>
              <a:t>Employers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398588203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D1D1D"/>
        </a:solidFill>
        <a:effectLst/>
      </p:bgPr>
    </p:bg>
    <p:spTree>
      <p:nvGrpSpPr>
        <p:cNvPr id="1" name=""/>
        <p:cNvGrpSpPr/>
        <p:nvPr/>
      </p:nvGrpSpPr>
      <p:grpSpPr>
        <a:xfrm>
          <a:off x="0" y="0"/>
          <a:ext cx="0" cy="0"/>
          <a:chOff x="0" y="0"/>
          <a:chExt cx="0" cy="0"/>
        </a:xfrm>
      </p:grpSpPr>
      <p:grpSp>
        <p:nvGrpSpPr>
          <p:cNvPr id="5" name="Group 4"/>
          <p:cNvGrpSpPr/>
          <p:nvPr/>
        </p:nvGrpSpPr>
        <p:grpSpPr>
          <a:xfrm>
            <a:off x="48460" y="150192"/>
            <a:ext cx="12063520" cy="6563676"/>
            <a:chOff x="20477812" y="894310"/>
            <a:chExt cx="7341050" cy="3994213"/>
          </a:xfrm>
        </p:grpSpPr>
        <p:sp>
          <p:nvSpPr>
            <p:cNvPr id="6" name="Rectangle 5"/>
            <p:cNvSpPr/>
            <p:nvPr/>
          </p:nvSpPr>
          <p:spPr bwMode="auto">
            <a:xfrm>
              <a:off x="20477812" y="894310"/>
              <a:ext cx="7341050" cy="3994213"/>
            </a:xfrm>
            <a:prstGeom prst="rect">
              <a:avLst/>
            </a:prstGeom>
            <a:solidFill>
              <a:srgbClr val="1D1D1D"/>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22999547" y="3579554"/>
              <a:ext cx="2317215" cy="1141657"/>
              <a:chOff x="8824878" y="2029499"/>
              <a:chExt cx="2644511" cy="2605824"/>
            </a:xfrm>
          </p:grpSpPr>
          <p:sp>
            <p:nvSpPr>
              <p:cNvPr id="36" name="Rectangle 35"/>
              <p:cNvSpPr/>
              <p:nvPr/>
            </p:nvSpPr>
            <p:spPr bwMode="auto">
              <a:xfrm>
                <a:off x="8824878" y="2029499"/>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2133" kern="0" dirty="0">
                  <a:solidFill>
                    <a:srgbClr val="FFFFFF"/>
                  </a:solidFill>
                </a:endParaRPr>
              </a:p>
              <a:p>
                <a:pPr algn="ctr" defTabSz="913516" fontAlgn="base">
                  <a:spcBef>
                    <a:spcPct val="0"/>
                  </a:spcBef>
                  <a:spcAft>
                    <a:spcPct val="0"/>
                  </a:spcAft>
                  <a:defRPr/>
                </a:pPr>
                <a:r>
                  <a:rPr lang="en-US" sz="2133" kern="0" dirty="0">
                    <a:solidFill>
                      <a:srgbClr val="FFFFFF"/>
                    </a:solidFill>
                  </a:rPr>
                  <a:t>Nearly 50 million Office Online users</a:t>
                </a:r>
                <a:endParaRPr lang="en-US" sz="2133" kern="6000" dirty="0">
                  <a:solidFill>
                    <a:srgbClr val="FFFFFF"/>
                  </a:solidFill>
                  <a:cs typeface="Segoe UI Light" panose="020B0502040204020203" pitchFamily="34" charset="0"/>
                </a:endParaRPr>
              </a:p>
            </p:txBody>
          </p:sp>
          <p:pic>
            <p:nvPicPr>
              <p:cNvPr id="37" name="Picture 36"/>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269867" y="2231895"/>
                <a:ext cx="1576701" cy="1100516"/>
              </a:xfrm>
              <a:prstGeom prst="rect">
                <a:avLst/>
              </a:prstGeom>
            </p:spPr>
          </p:pic>
        </p:grpSp>
        <p:grpSp>
          <p:nvGrpSpPr>
            <p:cNvPr id="8" name="Group 7"/>
            <p:cNvGrpSpPr/>
            <p:nvPr/>
          </p:nvGrpSpPr>
          <p:grpSpPr>
            <a:xfrm>
              <a:off x="22999547" y="1101661"/>
              <a:ext cx="2317215" cy="1141463"/>
              <a:chOff x="9028816" y="3963684"/>
              <a:chExt cx="2644511" cy="2605379"/>
            </a:xfrm>
            <a:solidFill>
              <a:srgbClr val="FF8B00"/>
            </a:solidFill>
          </p:grpSpPr>
          <p:sp>
            <p:nvSpPr>
              <p:cNvPr id="34" name="Rectangle 33"/>
              <p:cNvSpPr/>
              <p:nvPr/>
            </p:nvSpPr>
            <p:spPr bwMode="auto">
              <a:xfrm>
                <a:off x="9028816" y="3963684"/>
                <a:ext cx="2644511" cy="2605379"/>
              </a:xfrm>
              <a:prstGeom prst="rect">
                <a:avLst/>
              </a:prstGeom>
              <a:solidFill>
                <a:srgbClr val="7EB900"/>
              </a:solidFill>
              <a:ln w="9525" cap="flat" cmpd="sng" algn="ctr">
                <a:noFill/>
                <a:prstDash val="solid"/>
                <a:headEnd type="none" w="med" len="med"/>
                <a:tailEnd type="none" w="med" len="med"/>
              </a:ln>
              <a:effectLst/>
            </p:spPr>
            <p:txBody>
              <a:bodyPr lIns="268813" tIns="806325" rIns="179183" bIns="33600" rtlCol="0" anchor="t" anchorCtr="0"/>
              <a:lstStyle/>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48 Million Subscribers in </a:t>
                </a:r>
              </a:p>
              <a:p>
                <a:pPr algn="ctr" defTabSz="913451">
                  <a:defRPr/>
                </a:pPr>
                <a:r>
                  <a:rPr lang="en-US" sz="1866" kern="0" dirty="0">
                    <a:gradFill>
                      <a:gsLst>
                        <a:gs pos="0">
                          <a:srgbClr val="FFFFFF"/>
                        </a:gs>
                        <a:gs pos="100000">
                          <a:srgbClr val="FFFFFF"/>
                        </a:gs>
                      </a:gsLst>
                      <a:lin ang="5400000" scaled="0"/>
                    </a:gradFill>
                    <a:ea typeface="Segoe UI" pitchFamily="34" charset="0"/>
                    <a:cs typeface="Segoe UI" pitchFamily="34" charset="0"/>
                  </a:rPr>
                  <a:t>41 countries </a:t>
                </a:r>
              </a:p>
              <a:p>
                <a:pPr algn="ctr" defTabSz="913451">
                  <a:defRPr/>
                </a:pPr>
                <a:endParaRPr lang="en-US" sz="1866" kern="0"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5"/>
              <p:cNvPicPr>
                <a:picLocks noChangeAspect="1" noChangeArrowheads="1"/>
              </p:cNvPicPr>
              <p:nvPr/>
            </p:nvPicPr>
            <p:blipFill>
              <a:blip r:embed="rId4"/>
              <a:srcRect/>
              <a:stretch>
                <a:fillRect/>
              </a:stretch>
            </p:blipFill>
            <p:spPr bwMode="black">
              <a:xfrm>
                <a:off x="9587562" y="4720373"/>
                <a:ext cx="1606236" cy="436020"/>
              </a:xfrm>
              <a:prstGeom prst="rect">
                <a:avLst/>
              </a:prstGeom>
              <a:noFill/>
              <a:ln w="9525">
                <a:noFill/>
                <a:miter lim="800000"/>
                <a:headEnd/>
                <a:tailEnd/>
              </a:ln>
              <a:effectLst/>
            </p:spPr>
          </p:pic>
        </p:grpSp>
        <p:sp>
          <p:nvSpPr>
            <p:cNvPr id="9" name="Rectangle 8"/>
            <p:cNvSpPr/>
            <p:nvPr/>
          </p:nvSpPr>
          <p:spPr bwMode="auto">
            <a:xfrm>
              <a:off x="20573516" y="2350021"/>
              <a:ext cx="2317214" cy="1146000"/>
            </a:xfrm>
            <a:prstGeom prst="rect">
              <a:avLst/>
            </a:prstGeom>
            <a:solidFill>
              <a:srgbClr val="00BBF1"/>
            </a:solidFill>
            <a:ln w="9525" cap="flat" cmpd="sng" algn="ctr">
              <a:noFill/>
              <a:prstDash val="solid"/>
              <a:headEnd type="none" w="med" len="med"/>
              <a:tailEnd type="none" w="med" len="med"/>
            </a:ln>
            <a:effectLst/>
          </p:spPr>
          <p:txBody>
            <a:bodyPr lIns="268813" tIns="268813" rIns="179183" bIns="33600" rtlCol="0" anchor="t" anchorCtr="0"/>
            <a:lstStyle/>
            <a:p>
              <a:pPr marL="984086" defTabSz="913691" fontAlgn="base">
                <a:lnSpc>
                  <a:spcPct val="90000"/>
                </a:lnSpc>
                <a:spcBef>
                  <a:spcPct val="0"/>
                </a:spcBef>
                <a:spcAft>
                  <a:spcPct val="0"/>
                </a:spcAft>
                <a:defRPr/>
              </a:pPr>
              <a:r>
                <a:rPr lang="en-US" sz="1866" kern="0" dirty="0">
                  <a:gradFill>
                    <a:gsLst>
                      <a:gs pos="0">
                        <a:srgbClr val="FFFFFF"/>
                      </a:gs>
                      <a:gs pos="100000">
                        <a:srgbClr val="FFFFFF"/>
                      </a:gs>
                    </a:gsLst>
                    <a:lin ang="5400000" scaled="0"/>
                  </a:gradFill>
                  <a:ea typeface="Segoe UI" pitchFamily="34" charset="0"/>
                  <a:cs typeface="Segoe UI" pitchFamily="34" charset="0"/>
                </a:rPr>
                <a:t>Outlook.com has over 400 Million active users and is the world’s fastest growing email service</a:t>
              </a:r>
            </a:p>
          </p:txBody>
        </p:sp>
        <p:grpSp>
          <p:nvGrpSpPr>
            <p:cNvPr id="10" name="Group 9"/>
            <p:cNvGrpSpPr/>
            <p:nvPr/>
          </p:nvGrpSpPr>
          <p:grpSpPr>
            <a:xfrm>
              <a:off x="20573518" y="1101661"/>
              <a:ext cx="1059576" cy="1141463"/>
              <a:chOff x="2802881" y="5351396"/>
              <a:chExt cx="1441301" cy="1552690"/>
            </a:xfrm>
          </p:grpSpPr>
          <p:sp>
            <p:nvSpPr>
              <p:cNvPr id="32" name="Rectangle 31"/>
              <p:cNvSpPr/>
              <p:nvPr/>
            </p:nvSpPr>
            <p:spPr bwMode="auto">
              <a:xfrm>
                <a:off x="2802881" y="5351396"/>
                <a:ext cx="1441301" cy="1552690"/>
              </a:xfrm>
              <a:prstGeom prst="rect">
                <a:avLst/>
              </a:prstGeom>
              <a:solidFill>
                <a:srgbClr val="0072C6"/>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467"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467" kern="0" dirty="0">
                    <a:gradFill>
                      <a:gsLst>
                        <a:gs pos="0">
                          <a:srgbClr val="FFFFFF"/>
                        </a:gs>
                        <a:gs pos="100000">
                          <a:srgbClr val="FFFFFF"/>
                        </a:gs>
                      </a:gsLst>
                      <a:lin ang="5400000" scaled="0"/>
                    </a:gradFill>
                    <a:ea typeface="Segoe UI" pitchFamily="34" charset="0"/>
                    <a:cs typeface="Segoe UI" pitchFamily="34" charset="0"/>
                  </a:rPr>
                  <a:t>1 Billion mobile notifications a month</a:t>
                </a: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6996" y="5537858"/>
                <a:ext cx="922584" cy="354475"/>
              </a:xfrm>
              <a:prstGeom prst="rect">
                <a:avLst/>
              </a:prstGeom>
            </p:spPr>
          </p:pic>
        </p:grpSp>
        <p:grpSp>
          <p:nvGrpSpPr>
            <p:cNvPr id="11" name="Group 10"/>
            <p:cNvGrpSpPr/>
            <p:nvPr/>
          </p:nvGrpSpPr>
          <p:grpSpPr>
            <a:xfrm>
              <a:off x="25427573" y="2342853"/>
              <a:ext cx="2324559" cy="1153167"/>
              <a:chOff x="204198" y="957140"/>
              <a:chExt cx="2324559" cy="1153167"/>
            </a:xfrm>
          </p:grpSpPr>
          <p:sp>
            <p:nvSpPr>
              <p:cNvPr id="30" name="Rectangle 29"/>
              <p:cNvSpPr/>
              <p:nvPr/>
            </p:nvSpPr>
            <p:spPr bwMode="auto">
              <a:xfrm>
                <a:off x="204198" y="957140"/>
                <a:ext cx="2324559" cy="1153167"/>
              </a:xfrm>
              <a:prstGeom prst="rect">
                <a:avLst/>
              </a:prstGeom>
              <a:solidFill>
                <a:srgbClr val="ED008B"/>
              </a:solidFill>
              <a:ln w="9525" cap="flat" cmpd="sng" algn="ctr">
                <a:noFill/>
                <a:prstDash val="solid"/>
                <a:headEnd type="none" w="med" len="med"/>
                <a:tailEnd type="none" w="med" len="med"/>
              </a:ln>
              <a:effectLst/>
            </p:spPr>
            <p:txBody>
              <a:bodyPr lIns="268813" tIns="716834" rIns="179183" bIns="33600" rtlCol="0" anchor="t" anchorCtr="0"/>
              <a:lstStyle/>
              <a:p>
                <a:pPr algn="ctr" defTabSz="913691" fontAlgn="base">
                  <a:lnSpc>
                    <a:spcPct val="90000"/>
                  </a:lnSpc>
                  <a:spcBef>
                    <a:spcPct val="0"/>
                  </a:spcBef>
                  <a:spcAft>
                    <a:spcPct val="0"/>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ct val="0"/>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Bing holds 20.2 percent of US market share</a:t>
                </a:r>
              </a:p>
              <a:p>
                <a:pPr algn="ctr" defTabSz="913691"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ea typeface="Segoe UI" pitchFamily="34" charset="0"/>
                    <a:cs typeface="Segoe UI" pitchFamily="34" charset="0"/>
                  </a:rPr>
                  <a:t>- comScore</a:t>
                </a:r>
              </a:p>
            </p:txBody>
          </p:sp>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143" y="1125358"/>
                <a:ext cx="830916" cy="319254"/>
              </a:xfrm>
              <a:prstGeom prst="rect">
                <a:avLst/>
              </a:prstGeom>
            </p:spPr>
          </p:pic>
        </p:grpSp>
        <p:grpSp>
          <p:nvGrpSpPr>
            <p:cNvPr id="12" name="Group 11"/>
            <p:cNvGrpSpPr/>
            <p:nvPr/>
          </p:nvGrpSpPr>
          <p:grpSpPr>
            <a:xfrm>
              <a:off x="21718020" y="1101661"/>
              <a:ext cx="1172709" cy="1141463"/>
              <a:chOff x="7221318" y="2729548"/>
              <a:chExt cx="1595192" cy="1552690"/>
            </a:xfrm>
          </p:grpSpPr>
          <p:sp>
            <p:nvSpPr>
              <p:cNvPr id="28" name="Rectangle 27"/>
              <p:cNvSpPr/>
              <p:nvPr/>
            </p:nvSpPr>
            <p:spPr bwMode="auto">
              <a:xfrm>
                <a:off x="7221318" y="2729548"/>
                <a:ext cx="1595192" cy="1552690"/>
              </a:xfrm>
              <a:prstGeom prst="rect">
                <a:avLst/>
              </a:prstGeom>
              <a:solidFill>
                <a:srgbClr val="00BBF1"/>
              </a:solidFill>
              <a:ln w="9525" cap="flat" cmpd="sng" algn="ctr">
                <a:noFill/>
                <a:prstDash val="solid"/>
                <a:headEnd type="none" w="med" len="med"/>
                <a:tailEnd type="none" w="med" len="med"/>
              </a:ln>
              <a:effectLst/>
            </p:spPr>
            <p:txBody>
              <a:bodyPr lIns="268813" tIns="716834" rIns="179183" bIns="33600" rtlCol="0" anchor="ctr" anchorCtr="0"/>
              <a:lstStyle/>
              <a:p>
                <a:pPr defTabSz="913691" fontAlgn="base">
                  <a:lnSpc>
                    <a:spcPct val="90000"/>
                  </a:lnSpc>
                  <a:spcBef>
                    <a:spcPct val="0"/>
                  </a:spcBef>
                  <a:defRPr/>
                </a:pPr>
                <a:r>
                  <a:rPr lang="en-US" sz="1600" kern="0" dirty="0">
                    <a:gradFill>
                      <a:gsLst>
                        <a:gs pos="0">
                          <a:srgbClr val="FFFFFF"/>
                        </a:gs>
                        <a:gs pos="100000">
                          <a:srgbClr val="FFFFFF"/>
                        </a:gs>
                      </a:gsLst>
                      <a:lin ang="5400000" scaled="0"/>
                    </a:gradFill>
                    <a:ea typeface="Segoe UI" pitchFamily="34" charset="0"/>
                    <a:cs typeface="Segoe UI" pitchFamily="34" charset="0"/>
                  </a:rPr>
                  <a:t>Yammer has over 8 million registered users</a:t>
                </a:r>
              </a:p>
              <a:p>
                <a:pPr defTabSz="913691" fontAlgn="base">
                  <a:lnSpc>
                    <a:spcPct val="90000"/>
                  </a:lnSpc>
                  <a:spcBef>
                    <a:spcPct val="0"/>
                  </a:spcBef>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547169" y="2962653"/>
                <a:ext cx="1081330" cy="261191"/>
              </a:xfrm>
              <a:prstGeom prst="rect">
                <a:avLst/>
              </a:prstGeom>
            </p:spPr>
          </p:pic>
        </p:grpSp>
        <p:grpSp>
          <p:nvGrpSpPr>
            <p:cNvPr id="13" name="Group 12"/>
            <p:cNvGrpSpPr/>
            <p:nvPr/>
          </p:nvGrpSpPr>
          <p:grpSpPr>
            <a:xfrm>
              <a:off x="20573517" y="3593568"/>
              <a:ext cx="2317214" cy="1127643"/>
              <a:chOff x="179057" y="1948083"/>
              <a:chExt cx="2317214" cy="1127643"/>
            </a:xfrm>
          </p:grpSpPr>
          <p:sp>
            <p:nvSpPr>
              <p:cNvPr id="26" name="Rectangle 25"/>
              <p:cNvSpPr/>
              <p:nvPr/>
            </p:nvSpPr>
            <p:spPr bwMode="auto">
              <a:xfrm>
                <a:off x="179057" y="1948083"/>
                <a:ext cx="2317214" cy="1127643"/>
              </a:xfrm>
              <a:prstGeom prst="rect">
                <a:avLst/>
              </a:prstGeom>
              <a:solidFill>
                <a:srgbClr val="00158F"/>
              </a:solidFill>
              <a:ln w="9525" cap="flat" cmpd="sng" algn="ctr">
                <a:noFill/>
                <a:prstDash val="solid"/>
                <a:headEnd type="none" w="med" len="med"/>
                <a:tailEnd type="none" w="med" len="med"/>
              </a:ln>
              <a:effectLst/>
            </p:spPr>
            <p:txBody>
              <a:bodyPr lIns="268813" tIns="627230" rIns="179183" bIns="33600" rtlCol="0" anchor="t" anchorCtr="0"/>
              <a:lstStyle/>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a:p>
                <a:pPr defTabSz="913451">
                  <a:defRPr/>
                </a:pPr>
                <a:r>
                  <a:rPr lang="en-US" sz="1600" kern="0" dirty="0">
                    <a:gradFill>
                      <a:gsLst>
                        <a:gs pos="0">
                          <a:srgbClr val="FFFFFF"/>
                        </a:gs>
                        <a:gs pos="100000">
                          <a:srgbClr val="FFFFFF"/>
                        </a:gs>
                      </a:gsLst>
                      <a:lin ang="5400000" scaled="0"/>
                    </a:gradFill>
                    <a:ea typeface="Segoe UI" pitchFamily="34" charset="0"/>
                    <a:cs typeface="Segoe UI" pitchFamily="34" charset="0"/>
                  </a:rPr>
                  <a:t>Over 250 million people use OneDrive</a:t>
                </a:r>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339" y="2101316"/>
                <a:ext cx="1318772" cy="415650"/>
              </a:xfrm>
              <a:prstGeom prst="rect">
                <a:avLst/>
              </a:prstGeom>
            </p:spPr>
          </p:pic>
        </p:grpSp>
        <p:grpSp>
          <p:nvGrpSpPr>
            <p:cNvPr id="14" name="Group 13"/>
            <p:cNvGrpSpPr/>
            <p:nvPr/>
          </p:nvGrpSpPr>
          <p:grpSpPr>
            <a:xfrm>
              <a:off x="22999546" y="2342853"/>
              <a:ext cx="2317215" cy="1153168"/>
              <a:chOff x="2355189" y="3052710"/>
              <a:chExt cx="2317215" cy="1153168"/>
            </a:xfrm>
            <a:solidFill>
              <a:srgbClr val="0072C6"/>
            </a:solidFill>
          </p:grpSpPr>
          <p:sp>
            <p:nvSpPr>
              <p:cNvPr id="24" name="Rectangle 23"/>
              <p:cNvSpPr/>
              <p:nvPr/>
            </p:nvSpPr>
            <p:spPr bwMode="auto">
              <a:xfrm>
                <a:off x="2355189" y="3052710"/>
                <a:ext cx="2317215" cy="1153168"/>
              </a:xfrm>
              <a:prstGeom prst="rect">
                <a:avLst/>
              </a:prstGeom>
              <a:grpFill/>
              <a:ln w="9525" cap="flat" cmpd="sng" algn="ctr">
                <a:noFill/>
                <a:prstDash val="solid"/>
                <a:headEnd type="none" w="med" len="med"/>
                <a:tailEnd type="none" w="med" len="med"/>
              </a:ln>
              <a:effectLst/>
            </p:spPr>
            <p:txBody>
              <a:bodyPr lIns="268813" tIns="448022" rIns="179183" bIns="33600" rtlCol="0" anchor="t" anchorCtr="0"/>
              <a:lstStyle/>
              <a:p>
                <a:pPr defTabSz="913451">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defTabSz="913691" fontAlgn="base">
                  <a:lnSpc>
                    <a:spcPct val="90000"/>
                  </a:lnSpc>
                  <a:spcBef>
                    <a:spcPct val="0"/>
                  </a:spcBef>
                  <a:spcAft>
                    <a:spcPts val="588"/>
                  </a:spcAft>
                  <a:defRPr/>
                </a:pPr>
                <a:endParaRPr lang="en-US" sz="1370"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On average, Skype users use the service 50 Billion minutes/mo</a:t>
                </a: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469" y="3167892"/>
                <a:ext cx="704420" cy="310619"/>
              </a:xfrm>
              <a:prstGeom prst="rect">
                <a:avLst/>
              </a:prstGeom>
              <a:grpFill/>
            </p:spPr>
          </p:pic>
        </p:grpSp>
        <p:grpSp>
          <p:nvGrpSpPr>
            <p:cNvPr id="15" name="Group 14"/>
            <p:cNvGrpSpPr/>
            <p:nvPr/>
          </p:nvGrpSpPr>
          <p:grpSpPr>
            <a:xfrm>
              <a:off x="25427572" y="3559436"/>
              <a:ext cx="2324559" cy="1161776"/>
              <a:chOff x="6974661" y="4085051"/>
              <a:chExt cx="2324559" cy="1161776"/>
            </a:xfrm>
          </p:grpSpPr>
          <p:sp>
            <p:nvSpPr>
              <p:cNvPr id="20" name="Rectangle 19"/>
              <p:cNvSpPr/>
              <p:nvPr/>
            </p:nvSpPr>
            <p:spPr bwMode="auto">
              <a:xfrm>
                <a:off x="6974661" y="4105169"/>
                <a:ext cx="2324559" cy="1141658"/>
              </a:xfrm>
              <a:prstGeom prst="rect">
                <a:avLst/>
              </a:prstGeom>
              <a:solidFill>
                <a:srgbClr val="00158F"/>
              </a:solidFill>
              <a:ln w="9525" cap="flat" cmpd="sng" algn="ctr">
                <a:noFill/>
                <a:prstDash val="solid"/>
                <a:headEnd type="none" w="med" len="med"/>
                <a:tailEnd type="none" w="med" len="med"/>
              </a:ln>
              <a:effectLst/>
            </p:spPr>
            <p:txBody>
              <a:bodyPr lIns="268813" tIns="537625" rIns="179183" bIns="33600" rtlCol="0" anchor="t" anchorCtr="0"/>
              <a:lstStyle/>
              <a:p>
                <a:pPr algn="ctr" defTabSz="913691" fontAlgn="base">
                  <a:lnSpc>
                    <a:spcPct val="90000"/>
                  </a:lnSpc>
                  <a:spcBef>
                    <a:spcPct val="0"/>
                  </a:spcBef>
                  <a:spcAft>
                    <a:spcPts val="588"/>
                  </a:spcAft>
                  <a:defRPr/>
                </a:pPr>
                <a:endParaRPr lang="en-US" sz="2133" kern="0" dirty="0">
                  <a:gradFill>
                    <a:gsLst>
                      <a:gs pos="0">
                        <a:srgbClr val="FFFFFF"/>
                      </a:gs>
                      <a:gs pos="100000">
                        <a:srgbClr val="FFFFFF"/>
                      </a:gs>
                    </a:gsLst>
                    <a:lin ang="5400000" scaled="0"/>
                  </a:gradFill>
                  <a:ea typeface="Segoe UI" pitchFamily="34" charset="0"/>
                  <a:cs typeface="Segoe UI" pitchFamily="34" charset="0"/>
                </a:endParaRPr>
              </a:p>
              <a:p>
                <a:pPr algn="ctr" defTabSz="913691" fontAlgn="base">
                  <a:lnSpc>
                    <a:spcPct val="90000"/>
                  </a:lnSpc>
                  <a:spcBef>
                    <a:spcPct val="0"/>
                  </a:spcBef>
                  <a:spcAft>
                    <a:spcPts val="588"/>
                  </a:spcAft>
                  <a:defRPr/>
                </a:pPr>
                <a:r>
                  <a:rPr lang="en-US" sz="2133" kern="0" dirty="0">
                    <a:gradFill>
                      <a:gsLst>
                        <a:gs pos="0">
                          <a:srgbClr val="FFFFFF"/>
                        </a:gs>
                        <a:gs pos="100000">
                          <a:srgbClr val="FFFFFF"/>
                        </a:gs>
                      </a:gsLst>
                      <a:lin ang="5400000" scaled="0"/>
                    </a:gradFill>
                    <a:ea typeface="Segoe UI" pitchFamily="34" charset="0"/>
                    <a:cs typeface="Segoe UI" pitchFamily="34" charset="0"/>
                  </a:rPr>
                  <a:t>Xbox delivered over 740 million hours of entertainment</a:t>
                </a:r>
              </a:p>
            </p:txBody>
          </p:sp>
          <p:grpSp>
            <p:nvGrpSpPr>
              <p:cNvPr id="21" name="Group 20"/>
              <p:cNvGrpSpPr/>
              <p:nvPr/>
            </p:nvGrpSpPr>
            <p:grpSpPr>
              <a:xfrm>
                <a:off x="7301963" y="4085051"/>
                <a:ext cx="1677261" cy="663908"/>
                <a:chOff x="9736983" y="5384530"/>
                <a:chExt cx="2236983" cy="885462"/>
              </a:xfrm>
            </p:grpSpPr>
            <p:pic>
              <p:nvPicPr>
                <p:cNvPr id="22" name="Picture 21"/>
                <p:cNvPicPr>
                  <a:picLocks noChangeAspect="1"/>
                </p:cNvPicPr>
                <p:nvPr/>
              </p:nvPicPr>
              <p:blipFill rotWithShape="1">
                <a:blip r:embed="rId10" cstate="print">
                  <a:extLst>
                    <a:ext uri="{28A0092B-C50C-407E-A947-70E740481C1C}">
                      <a14:useLocalDpi xmlns:a14="http://schemas.microsoft.com/office/drawing/2010/main" val="0"/>
                    </a:ext>
                  </a:extLst>
                </a:blip>
                <a:srcRect l="26558"/>
                <a:stretch/>
              </p:blipFill>
              <p:spPr>
                <a:xfrm>
                  <a:off x="10137956" y="5384530"/>
                  <a:ext cx="1836010" cy="885462"/>
                </a:xfrm>
                <a:prstGeom prst="rect">
                  <a:avLst/>
                </a:prstGeom>
              </p:spPr>
            </p:pic>
            <p:sp>
              <p:nvSpPr>
                <p:cNvPr id="23" name="Freeform 53"/>
                <p:cNvSpPr>
                  <a:spLocks noEditPoints="1"/>
                </p:cNvSpPr>
                <p:nvPr/>
              </p:nvSpPr>
              <p:spPr bwMode="auto">
                <a:xfrm>
                  <a:off x="9736983" y="5634420"/>
                  <a:ext cx="388090" cy="385682"/>
                </a:xfrm>
                <a:custGeom>
                  <a:avLst/>
                  <a:gdLst>
                    <a:gd name="T0" fmla="*/ 987 w 1157"/>
                    <a:gd name="T1" fmla="*/ 955 h 1150"/>
                    <a:gd name="T2" fmla="*/ 844 w 1157"/>
                    <a:gd name="T3" fmla="*/ 1071 h 1150"/>
                    <a:gd name="T4" fmla="*/ 521 w 1157"/>
                    <a:gd name="T5" fmla="*/ 1139 h 1150"/>
                    <a:gd name="T6" fmla="*/ 172 w 1157"/>
                    <a:gd name="T7" fmla="*/ 970 h 1150"/>
                    <a:gd name="T8" fmla="*/ 169 w 1157"/>
                    <a:gd name="T9" fmla="*/ 965 h 1150"/>
                    <a:gd name="T10" fmla="*/ 167 w 1157"/>
                    <a:gd name="T11" fmla="*/ 947 h 1150"/>
                    <a:gd name="T12" fmla="*/ 226 w 1157"/>
                    <a:gd name="T13" fmla="*/ 818 h 1150"/>
                    <a:gd name="T14" fmla="*/ 388 w 1157"/>
                    <a:gd name="T15" fmla="*/ 611 h 1150"/>
                    <a:gd name="T16" fmla="*/ 558 w 1157"/>
                    <a:gd name="T17" fmla="*/ 437 h 1150"/>
                    <a:gd name="T18" fmla="*/ 587 w 1157"/>
                    <a:gd name="T19" fmla="*/ 436 h 1150"/>
                    <a:gd name="T20" fmla="*/ 893 w 1157"/>
                    <a:gd name="T21" fmla="*/ 772 h 1150"/>
                    <a:gd name="T22" fmla="*/ 978 w 1157"/>
                    <a:gd name="T23" fmla="*/ 929 h 1150"/>
                    <a:gd name="T24" fmla="*/ 987 w 1157"/>
                    <a:gd name="T25" fmla="*/ 950 h 1150"/>
                    <a:gd name="T26" fmla="*/ 987 w 1157"/>
                    <a:gd name="T27" fmla="*/ 955 h 1150"/>
                    <a:gd name="T28" fmla="*/ 160 w 1157"/>
                    <a:gd name="T29" fmla="*/ 943 h 1150"/>
                    <a:gd name="T30" fmla="*/ 157 w 1157"/>
                    <a:gd name="T31" fmla="*/ 891 h 1150"/>
                    <a:gd name="T32" fmla="*/ 213 w 1157"/>
                    <a:gd name="T33" fmla="*/ 678 h 1150"/>
                    <a:gd name="T34" fmla="*/ 442 w 1157"/>
                    <a:gd name="T35" fmla="*/ 353 h 1150"/>
                    <a:gd name="T36" fmla="*/ 441 w 1157"/>
                    <a:gd name="T37" fmla="*/ 293 h 1150"/>
                    <a:gd name="T38" fmla="*/ 264 w 1157"/>
                    <a:gd name="T39" fmla="*/ 180 h 1150"/>
                    <a:gd name="T40" fmla="*/ 166 w 1157"/>
                    <a:gd name="T41" fmla="*/ 205 h 1150"/>
                    <a:gd name="T42" fmla="*/ 131 w 1157"/>
                    <a:gd name="T43" fmla="*/ 247 h 1150"/>
                    <a:gd name="T44" fmla="*/ 24 w 1157"/>
                    <a:gd name="T45" fmla="*/ 669 h 1150"/>
                    <a:gd name="T46" fmla="*/ 169 w 1157"/>
                    <a:gd name="T47" fmla="*/ 965 h 1150"/>
                    <a:gd name="T48" fmla="*/ 167 w 1157"/>
                    <a:gd name="T49" fmla="*/ 947 h 1150"/>
                    <a:gd name="T50" fmla="*/ 160 w 1157"/>
                    <a:gd name="T51" fmla="*/ 943 h 1150"/>
                    <a:gd name="T52" fmla="*/ 1002 w 1157"/>
                    <a:gd name="T53" fmla="*/ 940 h 1150"/>
                    <a:gd name="T54" fmla="*/ 1112 w 1157"/>
                    <a:gd name="T55" fmla="*/ 444 h 1150"/>
                    <a:gd name="T56" fmla="*/ 979 w 1157"/>
                    <a:gd name="T57" fmla="*/ 203 h 1150"/>
                    <a:gd name="T58" fmla="*/ 873 w 1157"/>
                    <a:gd name="T59" fmla="*/ 185 h 1150"/>
                    <a:gd name="T60" fmla="*/ 688 w 1157"/>
                    <a:gd name="T61" fmla="*/ 309 h 1150"/>
                    <a:gd name="T62" fmla="*/ 687 w 1157"/>
                    <a:gd name="T63" fmla="*/ 337 h 1150"/>
                    <a:gd name="T64" fmla="*/ 912 w 1157"/>
                    <a:gd name="T65" fmla="*/ 625 h 1150"/>
                    <a:gd name="T66" fmla="*/ 987 w 1157"/>
                    <a:gd name="T67" fmla="*/ 950 h 1150"/>
                    <a:gd name="T68" fmla="*/ 987 w 1157"/>
                    <a:gd name="T69" fmla="*/ 955 h 1150"/>
                    <a:gd name="T70" fmla="*/ 1002 w 1157"/>
                    <a:gd name="T71" fmla="*/ 940 h 1150"/>
                    <a:gd name="T72" fmla="*/ 292 w 1157"/>
                    <a:gd name="T73" fmla="*/ 105 h 1150"/>
                    <a:gd name="T74" fmla="*/ 301 w 1157"/>
                    <a:gd name="T75" fmla="*/ 109 h 1150"/>
                    <a:gd name="T76" fmla="*/ 378 w 1157"/>
                    <a:gd name="T77" fmla="*/ 119 h 1150"/>
                    <a:gd name="T78" fmla="*/ 540 w 1157"/>
                    <a:gd name="T79" fmla="*/ 210 h 1150"/>
                    <a:gd name="T80" fmla="*/ 605 w 1157"/>
                    <a:gd name="T81" fmla="*/ 211 h 1150"/>
                    <a:gd name="T82" fmla="*/ 862 w 1157"/>
                    <a:gd name="T83" fmla="*/ 110 h 1150"/>
                    <a:gd name="T84" fmla="*/ 292 w 1157"/>
                    <a:gd name="T85" fmla="*/ 105 h 1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7" h="1150">
                      <a:moveTo>
                        <a:pt x="987" y="955"/>
                      </a:moveTo>
                      <a:cubicBezTo>
                        <a:pt x="948" y="1004"/>
                        <a:pt x="898" y="1041"/>
                        <a:pt x="844" y="1071"/>
                      </a:cubicBezTo>
                      <a:cubicBezTo>
                        <a:pt x="744" y="1128"/>
                        <a:pt x="635" y="1150"/>
                        <a:pt x="521" y="1139"/>
                      </a:cubicBezTo>
                      <a:cubicBezTo>
                        <a:pt x="384" y="1126"/>
                        <a:pt x="268" y="1069"/>
                        <a:pt x="172" y="970"/>
                      </a:cubicBezTo>
                      <a:cubicBezTo>
                        <a:pt x="171" y="969"/>
                        <a:pt x="170" y="967"/>
                        <a:pt x="169" y="965"/>
                      </a:cubicBezTo>
                      <a:cubicBezTo>
                        <a:pt x="168" y="959"/>
                        <a:pt x="168" y="953"/>
                        <a:pt x="167" y="947"/>
                      </a:cubicBezTo>
                      <a:cubicBezTo>
                        <a:pt x="175" y="899"/>
                        <a:pt x="200" y="858"/>
                        <a:pt x="226" y="818"/>
                      </a:cubicBezTo>
                      <a:cubicBezTo>
                        <a:pt x="272" y="743"/>
                        <a:pt x="328" y="675"/>
                        <a:pt x="388" y="611"/>
                      </a:cubicBezTo>
                      <a:cubicBezTo>
                        <a:pt x="444" y="552"/>
                        <a:pt x="502" y="495"/>
                        <a:pt x="558" y="437"/>
                      </a:cubicBezTo>
                      <a:cubicBezTo>
                        <a:pt x="569" y="426"/>
                        <a:pt x="575" y="423"/>
                        <a:pt x="587" y="436"/>
                      </a:cubicBezTo>
                      <a:cubicBezTo>
                        <a:pt x="695" y="542"/>
                        <a:pt x="799" y="652"/>
                        <a:pt x="893" y="772"/>
                      </a:cubicBezTo>
                      <a:cubicBezTo>
                        <a:pt x="930" y="819"/>
                        <a:pt x="957" y="872"/>
                        <a:pt x="978" y="929"/>
                      </a:cubicBezTo>
                      <a:cubicBezTo>
                        <a:pt x="980" y="936"/>
                        <a:pt x="980" y="945"/>
                        <a:pt x="987" y="950"/>
                      </a:cubicBezTo>
                      <a:cubicBezTo>
                        <a:pt x="987" y="952"/>
                        <a:pt x="987" y="953"/>
                        <a:pt x="987" y="955"/>
                      </a:cubicBezTo>
                      <a:close/>
                      <a:moveTo>
                        <a:pt x="160" y="943"/>
                      </a:moveTo>
                      <a:cubicBezTo>
                        <a:pt x="159" y="926"/>
                        <a:pt x="156" y="908"/>
                        <a:pt x="157" y="891"/>
                      </a:cubicBezTo>
                      <a:cubicBezTo>
                        <a:pt x="161" y="816"/>
                        <a:pt x="181" y="745"/>
                        <a:pt x="213" y="678"/>
                      </a:cubicBezTo>
                      <a:cubicBezTo>
                        <a:pt x="269" y="556"/>
                        <a:pt x="353" y="452"/>
                        <a:pt x="442" y="353"/>
                      </a:cubicBezTo>
                      <a:cubicBezTo>
                        <a:pt x="471" y="321"/>
                        <a:pt x="472" y="321"/>
                        <a:pt x="441" y="293"/>
                      </a:cubicBezTo>
                      <a:cubicBezTo>
                        <a:pt x="389" y="244"/>
                        <a:pt x="334" y="201"/>
                        <a:pt x="264" y="180"/>
                      </a:cubicBezTo>
                      <a:cubicBezTo>
                        <a:pt x="225" y="168"/>
                        <a:pt x="193" y="177"/>
                        <a:pt x="166" y="205"/>
                      </a:cubicBezTo>
                      <a:cubicBezTo>
                        <a:pt x="153" y="218"/>
                        <a:pt x="141" y="232"/>
                        <a:pt x="131" y="247"/>
                      </a:cubicBezTo>
                      <a:cubicBezTo>
                        <a:pt x="37" y="373"/>
                        <a:pt x="0" y="514"/>
                        <a:pt x="24" y="669"/>
                      </a:cubicBezTo>
                      <a:cubicBezTo>
                        <a:pt x="41" y="783"/>
                        <a:pt x="88" y="882"/>
                        <a:pt x="169" y="965"/>
                      </a:cubicBezTo>
                      <a:cubicBezTo>
                        <a:pt x="168" y="959"/>
                        <a:pt x="168" y="953"/>
                        <a:pt x="167" y="947"/>
                      </a:cubicBezTo>
                      <a:cubicBezTo>
                        <a:pt x="163" y="949"/>
                        <a:pt x="161" y="949"/>
                        <a:pt x="160" y="943"/>
                      </a:cubicBezTo>
                      <a:close/>
                      <a:moveTo>
                        <a:pt x="1002" y="940"/>
                      </a:moveTo>
                      <a:cubicBezTo>
                        <a:pt x="1120" y="793"/>
                        <a:pt x="1157" y="627"/>
                        <a:pt x="1112" y="444"/>
                      </a:cubicBezTo>
                      <a:cubicBezTo>
                        <a:pt x="1090" y="352"/>
                        <a:pt x="1043" y="272"/>
                        <a:pt x="979" y="203"/>
                      </a:cubicBezTo>
                      <a:cubicBezTo>
                        <a:pt x="948" y="168"/>
                        <a:pt x="918" y="164"/>
                        <a:pt x="873" y="185"/>
                      </a:cubicBezTo>
                      <a:cubicBezTo>
                        <a:pt x="804" y="216"/>
                        <a:pt x="744" y="259"/>
                        <a:pt x="688" y="309"/>
                      </a:cubicBezTo>
                      <a:cubicBezTo>
                        <a:pt x="676" y="320"/>
                        <a:pt x="675" y="325"/>
                        <a:pt x="687" y="337"/>
                      </a:cubicBezTo>
                      <a:cubicBezTo>
                        <a:pt x="772" y="425"/>
                        <a:pt x="850" y="518"/>
                        <a:pt x="912" y="625"/>
                      </a:cubicBezTo>
                      <a:cubicBezTo>
                        <a:pt x="971" y="726"/>
                        <a:pt x="1010" y="831"/>
                        <a:pt x="987" y="950"/>
                      </a:cubicBezTo>
                      <a:cubicBezTo>
                        <a:pt x="987" y="952"/>
                        <a:pt x="987" y="953"/>
                        <a:pt x="987" y="955"/>
                      </a:cubicBezTo>
                      <a:cubicBezTo>
                        <a:pt x="995" y="953"/>
                        <a:pt x="998" y="945"/>
                        <a:pt x="1002" y="940"/>
                      </a:cubicBezTo>
                      <a:close/>
                      <a:moveTo>
                        <a:pt x="292" y="105"/>
                      </a:moveTo>
                      <a:cubicBezTo>
                        <a:pt x="295" y="106"/>
                        <a:pt x="297" y="110"/>
                        <a:pt x="301" y="109"/>
                      </a:cubicBezTo>
                      <a:cubicBezTo>
                        <a:pt x="328" y="103"/>
                        <a:pt x="353" y="111"/>
                        <a:pt x="378" y="119"/>
                      </a:cubicBezTo>
                      <a:cubicBezTo>
                        <a:pt x="437" y="140"/>
                        <a:pt x="490" y="174"/>
                        <a:pt x="540" y="210"/>
                      </a:cubicBezTo>
                      <a:cubicBezTo>
                        <a:pt x="573" y="234"/>
                        <a:pt x="572" y="233"/>
                        <a:pt x="605" y="211"/>
                      </a:cubicBezTo>
                      <a:cubicBezTo>
                        <a:pt x="682" y="160"/>
                        <a:pt x="758" y="104"/>
                        <a:pt x="862" y="110"/>
                      </a:cubicBezTo>
                      <a:cubicBezTo>
                        <a:pt x="698" y="2"/>
                        <a:pt x="455" y="0"/>
                        <a:pt x="292" y="105"/>
                      </a:cubicBezTo>
                      <a:close/>
                    </a:path>
                  </a:pathLst>
                </a:custGeom>
                <a:solidFill>
                  <a:srgbClr val="FFFFFF"/>
                </a:solidFill>
                <a:ln>
                  <a:noFill/>
                </a:ln>
                <a:extLst/>
              </p:spPr>
              <p:txBody>
                <a:bodyPr vert="horz" wrap="square" lIns="89604" tIns="44802" rIns="89604" bIns="44802" numCol="1" anchor="t" anchorCtr="0" compatLnSpc="1">
                  <a:prstTxWarp prst="textNoShape">
                    <a:avLst/>
                  </a:prstTxWarp>
                </a:bodyPr>
                <a:lstStyle/>
                <a:p>
                  <a:pPr defTabSz="913956">
                    <a:defRPr/>
                  </a:pPr>
                  <a:endParaRPr lang="en-US" sz="1766" kern="0">
                    <a:solidFill>
                      <a:srgbClr val="404040"/>
                    </a:solidFill>
                  </a:endParaRPr>
                </a:p>
              </p:txBody>
            </p:sp>
          </p:grpSp>
        </p:grpSp>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783851" y="2638468"/>
              <a:ext cx="461331" cy="461331"/>
            </a:xfrm>
            <a:prstGeom prst="rect">
              <a:avLst/>
            </a:prstGeom>
          </p:spPr>
        </p:pic>
        <p:grpSp>
          <p:nvGrpSpPr>
            <p:cNvPr id="17" name="Group 16"/>
            <p:cNvGrpSpPr/>
            <p:nvPr/>
          </p:nvGrpSpPr>
          <p:grpSpPr>
            <a:xfrm>
              <a:off x="25423953" y="1101466"/>
              <a:ext cx="2317215" cy="1141658"/>
              <a:chOff x="8841710" y="1821564"/>
              <a:chExt cx="2644511" cy="2605824"/>
            </a:xfrm>
          </p:grpSpPr>
          <p:sp>
            <p:nvSpPr>
              <p:cNvPr id="18" name="Rectangle 17"/>
              <p:cNvSpPr/>
              <p:nvPr/>
            </p:nvSpPr>
            <p:spPr bwMode="auto">
              <a:xfrm>
                <a:off x="8841710" y="1821564"/>
                <a:ext cx="2644511" cy="2605824"/>
              </a:xfrm>
              <a:prstGeom prst="rect">
                <a:avLst/>
              </a:prstGeom>
              <a:solidFill>
                <a:srgbClr val="FF8B00"/>
              </a:solidFill>
              <a:ln w="9525" cap="flat" cmpd="sng" algn="ctr">
                <a:noFill/>
                <a:prstDash val="solid"/>
                <a:headEnd type="none" w="med" len="med"/>
                <a:tailEnd type="none" w="med" len="med"/>
              </a:ln>
              <a:effectLst/>
            </p:spPr>
            <p:txBody>
              <a:bodyPr lIns="268813" tIns="627230" rIns="179183" bIns="33600" rtlCol="0" anchor="t" anchorCtr="0"/>
              <a:lstStyle/>
              <a:p>
                <a:pPr algn="ctr" defTabSz="913516" fontAlgn="base">
                  <a:spcBef>
                    <a:spcPct val="0"/>
                  </a:spcBef>
                  <a:spcAft>
                    <a:spcPct val="0"/>
                  </a:spcAft>
                  <a:defRPr/>
                </a:pPr>
                <a:endParaRPr lang="en-US" sz="1866" kern="0" dirty="0">
                  <a:solidFill>
                    <a:srgbClr val="FFFFFF"/>
                  </a:solidFill>
                </a:endParaRPr>
              </a:p>
              <a:p>
                <a:pPr algn="ctr" defTabSz="913516" fontAlgn="base">
                  <a:spcBef>
                    <a:spcPct val="0"/>
                  </a:spcBef>
                  <a:spcAft>
                    <a:spcPct val="0"/>
                  </a:spcAft>
                  <a:defRPr/>
                </a:pPr>
                <a:r>
                  <a:rPr lang="en-US" sz="1866" kern="0" dirty="0">
                    <a:solidFill>
                      <a:srgbClr val="FFFFFF"/>
                    </a:solidFill>
                  </a:rPr>
                  <a:t>Office for iOS has been downloaded over 80M times</a:t>
                </a:r>
                <a:endParaRPr lang="en-US" sz="1866" kern="6000" dirty="0">
                  <a:solidFill>
                    <a:srgbClr val="FFFFFF"/>
                  </a:solidFill>
                  <a:cs typeface="Segoe UI Light" panose="020B0502040204020203" pitchFamily="34" charset="0"/>
                </a:endParaRPr>
              </a:p>
            </p:txBody>
          </p:sp>
          <p:pic>
            <p:nvPicPr>
              <p:cNvPr id="19" name="Picture 18"/>
              <p:cNvPicPr>
                <a:picLocks noChangeAspect="1"/>
              </p:cNvPicPr>
              <p:nvPr/>
            </p:nvPicPr>
            <p:blipFill>
              <a:blip r:embed="rId3" cstate="print">
                <a:lum bright="100000"/>
                <a:extLst>
                  <a:ext uri="{28A0092B-C50C-407E-A947-70E740481C1C}">
                    <a14:useLocalDpi xmlns:a14="http://schemas.microsoft.com/office/drawing/2010/main" val="0"/>
                  </a:ext>
                </a:extLst>
              </a:blip>
              <a:stretch>
                <a:fillRect/>
              </a:stretch>
            </p:blipFill>
            <p:spPr>
              <a:xfrm>
                <a:off x="9399577" y="1940384"/>
                <a:ext cx="1576701" cy="1100515"/>
              </a:xfrm>
              <a:prstGeom prst="rect">
                <a:avLst/>
              </a:prstGeom>
            </p:spPr>
          </p:pic>
        </p:grpSp>
      </p:grpSp>
    </p:spTree>
    <p:extLst>
      <p:ext uri="{BB962C8B-B14F-4D97-AF65-F5344CB8AC3E}">
        <p14:creationId xmlns:p14="http://schemas.microsoft.com/office/powerpoint/2010/main" val="12515276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2761499"/>
            <a:ext cx="11653523" cy="727700"/>
          </a:xfrm>
        </p:spPr>
        <p:txBody>
          <a:bodyPr/>
          <a:lstStyle/>
          <a:p>
            <a:pPr marL="0" indent="0" algn="ctr">
              <a:buNone/>
            </a:pPr>
            <a:r>
              <a:rPr lang="en-US" dirty="0" smtClean="0">
                <a:solidFill>
                  <a:schemeClr val="tx1"/>
                </a:solidFill>
              </a:rPr>
              <a:t>Coming later today!</a:t>
            </a:r>
            <a:endParaRPr lang="en-US" dirty="0">
              <a:solidFill>
                <a:schemeClr val="tx1"/>
              </a:solidFill>
            </a:endParaRPr>
          </a:p>
        </p:txBody>
      </p:sp>
      <p:sp>
        <p:nvSpPr>
          <p:cNvPr id="3" name="Title 2"/>
          <p:cNvSpPr>
            <a:spLocks noGrp="1"/>
          </p:cNvSpPr>
          <p:nvPr>
            <p:ph type="title"/>
          </p:nvPr>
        </p:nvSpPr>
        <p:spPr/>
        <p:txBody>
          <a:bodyPr/>
          <a:lstStyle/>
          <a:p>
            <a:r>
              <a:rPr lang="en-US" dirty="0" smtClean="0"/>
              <a:t>Feedback Form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5" name="Picture 4"/>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50873527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94429" y="2952274"/>
            <a:ext cx="8058229" cy="1793104"/>
          </a:xfrm>
        </p:spPr>
        <p:txBody>
          <a:bodyPr/>
          <a:lstStyle/>
          <a:p>
            <a:r>
              <a:rPr lang="en-US" dirty="0" smtClean="0"/>
              <a:t>Any Questions?</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5256" y="5758552"/>
            <a:ext cx="2987582" cy="1098963"/>
          </a:xfrm>
          <a:prstGeom prst="rect">
            <a:avLst/>
          </a:prstGeom>
        </p:spPr>
      </p:pic>
      <p:pic>
        <p:nvPicPr>
          <p:cNvPr id="6" name="Picture 5"/>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7138074" y="5859775"/>
            <a:ext cx="2047182" cy="896515"/>
          </a:xfrm>
          <a:prstGeom prst="rect">
            <a:avLst/>
          </a:prstGeom>
        </p:spPr>
      </p:pic>
    </p:spTree>
    <p:extLst>
      <p:ext uri="{BB962C8B-B14F-4D97-AF65-F5344CB8AC3E}">
        <p14:creationId xmlns:p14="http://schemas.microsoft.com/office/powerpoint/2010/main" val="268380065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643" y="3134928"/>
            <a:ext cx="1120531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902" spc="-100" dirty="0">
                <a:solidFill>
                  <a:srgbClr val="FFFFFF"/>
                </a:solidFill>
                <a:latin typeface="Segoe UI Light"/>
              </a:rPr>
              <a:t>Journey to the Cloud</a:t>
            </a:r>
            <a:endParaRPr lang="en-US" sz="4902" spc="-100" dirty="0">
              <a:solidFill>
                <a:srgbClr val="FFFFFF"/>
              </a:solidFill>
              <a:latin typeface="Segoe UI Light"/>
            </a:endParaRPr>
          </a:p>
        </p:txBody>
      </p:sp>
      <p:sp>
        <p:nvSpPr>
          <p:cNvPr id="9" name="Title 1"/>
          <p:cNvSpPr txBox="1">
            <a:spLocks/>
          </p:cNvSpPr>
          <p:nvPr/>
        </p:nvSpPr>
        <p:spPr>
          <a:xfrm>
            <a:off x="7639610" y="2308469"/>
            <a:ext cx="3503115" cy="2460407"/>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Differentiation</a:t>
            </a:r>
          </a:p>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Agility</a:t>
            </a:r>
          </a:p>
          <a:p>
            <a:pPr defTabSz="914367">
              <a:lnSpc>
                <a:spcPct val="150000"/>
              </a:lnSpc>
              <a:defRPr/>
            </a:pPr>
            <a:r>
              <a:rPr lang="en-US" sz="2353"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8047" y="1862264"/>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8047" y="4286733"/>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8047" y="3081957"/>
            <a:ext cx="5378549" cy="1024565"/>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11430" y="1561449"/>
            <a:ext cx="963345" cy="3989460"/>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Semilight"/>
            </a:endParaRPr>
          </a:p>
        </p:txBody>
      </p:sp>
      <p:grpSp>
        <p:nvGrpSpPr>
          <p:cNvPr id="6" name="Group 5"/>
          <p:cNvGrpSpPr/>
          <p:nvPr/>
        </p:nvGrpSpPr>
        <p:grpSpPr>
          <a:xfrm>
            <a:off x="2943371" y="2649140"/>
            <a:ext cx="627901" cy="627901"/>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3371" y="3902973"/>
            <a:ext cx="627901" cy="627901"/>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708050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1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14.xml><?xml version="1.0" encoding="utf-8"?>
<a:theme xmlns:a="http://schemas.openxmlformats.org/drawingml/2006/main" name="3_WINDOWS 10 COLOR TEMPLATE">
  <a:themeElements>
    <a:clrScheme name="Custom 25">
      <a:dk1>
        <a:srgbClr val="FFFFFF"/>
      </a:dk1>
      <a:lt1>
        <a:srgbClr val="0078D7"/>
      </a:lt1>
      <a:dk2>
        <a:srgbClr val="002050"/>
      </a:dk2>
      <a:lt2>
        <a:srgbClr val="0078D7"/>
      </a:lt2>
      <a:accent1>
        <a:srgbClr val="FFFFFF"/>
      </a:accent1>
      <a:accent2>
        <a:srgbClr val="B4009E"/>
      </a:accent2>
      <a:accent3>
        <a:srgbClr val="107C10"/>
      </a:accent3>
      <a:accent4>
        <a:srgbClr val="5C2D91"/>
      </a:accent4>
      <a:accent5>
        <a:srgbClr val="004B50"/>
      </a:accent5>
      <a:accent6>
        <a:srgbClr val="D83B01"/>
      </a:accent6>
      <a:hlink>
        <a:srgbClr val="BFBFBF"/>
      </a:hlink>
      <a:folHlink>
        <a:srgbClr val="A5A5A5"/>
      </a:folHlink>
    </a:clrScheme>
    <a:fontScheme name="Custom 1">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5 03 Windows 10 Commercial Template.potx" id="{8045957C-CEF4-4D96-A794-9D99C6C2499F}" vid="{23AC6FF8-3CED-4D82-B833-2F7E7DC97815}"/>
    </a:ext>
  </a:extLst>
</a:theme>
</file>

<file path=ppt/theme/theme15.xml><?xml version="1.0" encoding="utf-8"?>
<a:theme xmlns:a="http://schemas.openxmlformats.org/drawingml/2006/main" name="2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2_Windows Threshold">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theme>
</file>

<file path=ppt/theme/theme17.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648A3717-FFAB-4F40-BF29-99274CBE781C}" vid="{96874802-53E9-4768-A938-A83994B57248}"/>
    </a:ext>
  </a:extLst>
</a:theme>
</file>

<file path=ppt/theme/theme18.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2572_SamGeo_IoT_Ignite.potx" id="{7E800CD8-B38E-4528-A84E-90A47F6428F1}" vid="{EF87E551-96A5-45B9-BA00-BE5FD1839606}"/>
    </a:ext>
  </a:extLst>
</a:theme>
</file>

<file path=ppt/theme/theme19.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0.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8.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docProps/app.xml><?xml version="1.0" encoding="utf-8"?>
<Properties xmlns="http://schemas.openxmlformats.org/officeDocument/2006/extended-properties" xmlns:vt="http://schemas.openxmlformats.org/officeDocument/2006/docPropsVTypes">
  <TotalTime>1080</TotalTime>
  <Words>5636</Words>
  <Application>Microsoft Office PowerPoint</Application>
  <PresentationFormat>Widescreen</PresentationFormat>
  <Paragraphs>821</Paragraphs>
  <Slides>81</Slides>
  <Notes>37</Notes>
  <HiddenSlides>0</HiddenSlides>
  <MMClips>1</MMClips>
  <ScaleCrop>false</ScaleCrop>
  <HeadingPairs>
    <vt:vector size="8" baseType="variant">
      <vt:variant>
        <vt:lpstr>Fonts Used</vt:lpstr>
      </vt:variant>
      <vt:variant>
        <vt:i4>18</vt:i4>
      </vt:variant>
      <vt:variant>
        <vt:lpstr>Theme</vt:lpstr>
      </vt:variant>
      <vt:variant>
        <vt:i4>20</vt:i4>
      </vt:variant>
      <vt:variant>
        <vt:lpstr>Embedded OLE Servers</vt:lpstr>
      </vt:variant>
      <vt:variant>
        <vt:i4>1</vt:i4>
      </vt:variant>
      <vt:variant>
        <vt:lpstr>Slide Titles</vt:lpstr>
      </vt:variant>
      <vt:variant>
        <vt:i4>81</vt:i4>
      </vt:variant>
    </vt:vector>
  </HeadingPairs>
  <TitlesOfParts>
    <vt:vector size="120" baseType="lpstr">
      <vt:lpstr>Arial Unicode MS</vt:lpstr>
      <vt:lpstr>Arial</vt:lpstr>
      <vt:lpstr>Avenir LT Pro 45 Book</vt:lpstr>
      <vt:lpstr>Calibri</vt:lpstr>
      <vt:lpstr>Calibri Light</vt:lpstr>
      <vt:lpstr>Consolas</vt:lpstr>
      <vt:lpstr>ＭＳ Ｐゴシック</vt:lpstr>
      <vt:lpstr>ＭＳ Ｐゴシック</vt:lpstr>
      <vt:lpstr>Segoe Pro</vt:lpstr>
      <vt:lpstr>Segoe Pro Light</vt:lpstr>
      <vt:lpstr>Segoe Semibold</vt:lpstr>
      <vt:lpstr>Segoe UI</vt:lpstr>
      <vt:lpstr>Segoe UI Black</vt:lpstr>
      <vt:lpstr>Segoe UI Light</vt:lpstr>
      <vt:lpstr>Segoe UI Semibold</vt:lpstr>
      <vt:lpstr>Segoe UI Semilight</vt:lpstr>
      <vt:lpstr>Times New Roman</vt:lpstr>
      <vt:lpstr>Wingdings</vt:lpstr>
      <vt:lpstr>TechEd 2014 Dk Blue</vt:lpstr>
      <vt:lpstr>Azure Event</vt:lpstr>
      <vt:lpstr>Microsoft AzureCon 2015 Template - Color</vt:lpstr>
      <vt:lpstr>1_Office Theme</vt:lpstr>
      <vt:lpstr>1_Microsoft AzureCon 2015 Template - Color</vt:lpstr>
      <vt:lpstr>1_BUILD CHARCOAL BACKGROUND</vt:lpstr>
      <vt:lpstr>MGXFY16 Dark Gray Template</vt:lpstr>
      <vt:lpstr>COLOR TEMPLATE</vt:lpstr>
      <vt:lpstr>2_Azure Event</vt:lpstr>
      <vt:lpstr>11_BUILD CHARCOAL BACKGROUND</vt:lpstr>
      <vt:lpstr>12_BUILD CHARCOAL BACKGROUND</vt:lpstr>
      <vt:lpstr>BUILD CHARCOAL BACKGROUND</vt:lpstr>
      <vt:lpstr>1_MS Brand White 16-9_Dec-2013</vt:lpstr>
      <vt:lpstr>3_WINDOWS 10 COLOR TEMPLATE</vt:lpstr>
      <vt:lpstr>2_BUILD CHARCOAL BACKGROUND</vt:lpstr>
      <vt:lpstr>2_Windows Threshold</vt:lpstr>
      <vt:lpstr>1_5-30536_Build_2014_Breakout_Template_White_16x9</vt:lpstr>
      <vt:lpstr>1_5-30629_Build_Template_WHITE</vt:lpstr>
      <vt:lpstr>MSVID_White_16x9_2012-08-18</vt:lpstr>
      <vt:lpstr>1_TechEd 2014 Dk Blue</vt:lpstr>
      <vt:lpstr>think-cell Slide</vt:lpstr>
      <vt:lpstr>Username: conf9216 Password: 2arotard  Username: conf9217  Password: ndinka5a </vt:lpstr>
      <vt:lpstr>Welcome!</vt:lpstr>
      <vt:lpstr>Microsoft + Startups</vt:lpstr>
      <vt:lpstr>PowerPoint Presentation</vt:lpstr>
      <vt:lpstr>Microsoft!</vt:lpstr>
      <vt:lpstr>PowerPoint Presentation</vt:lpstr>
      <vt:lpstr>PowerPoint Presentation</vt:lpstr>
      <vt:lpstr>PowerPoint Presentation</vt:lpstr>
      <vt:lpstr>PowerPoint Presentation</vt:lpstr>
      <vt:lpstr>PowerPoint Presentation</vt:lpstr>
      <vt:lpstr>PowerPoint Presentation</vt:lpstr>
      <vt:lpstr>AutoScale</vt:lpstr>
      <vt:lpstr>PowerPoint Presentation</vt:lpstr>
      <vt:lpstr>PowerPoint Presentation</vt:lpstr>
      <vt:lpstr>PowerPoint Presentation</vt:lpstr>
      <vt:lpstr>Visual Studio Team Services: DevOps</vt:lpstr>
      <vt:lpstr>PowerPoint Presentation</vt:lpstr>
      <vt:lpstr>Every app</vt:lpstr>
      <vt:lpstr>Every developer</vt:lpstr>
      <vt:lpstr>PowerPoint Presentation</vt:lpstr>
      <vt:lpstr>Emulator for Android</vt:lpstr>
      <vt:lpstr>Visual Studio Code Preview</vt:lpstr>
      <vt:lpstr>ASP.NET</vt:lpstr>
      <vt:lpstr>Microsoft Ecosystem</vt:lpstr>
      <vt:lpstr>Mixed Ecosystem</vt:lpstr>
      <vt:lpstr>PowerPoint Presentation</vt:lpstr>
      <vt:lpstr>PowerPoint Presentation</vt:lpstr>
      <vt:lpstr>PowerPoint Presentation</vt:lpstr>
      <vt:lpstr>Opportunity</vt:lpstr>
      <vt:lpstr>PowerPoint Presentation</vt:lpstr>
      <vt:lpstr>PowerPoint Presentation</vt:lpstr>
      <vt:lpstr>110 Million</vt:lpstr>
      <vt:lpstr>PowerPoint Presentation</vt:lpstr>
      <vt:lpstr>PowerPoint Presentation</vt:lpstr>
      <vt:lpstr>PowerPoint Presentation</vt:lpstr>
      <vt:lpstr>PowerPoint Presentation</vt:lpstr>
      <vt:lpstr>PowerPoint Presentation</vt:lpstr>
      <vt:lpstr>“Windows 10 is the first step to an era of more personal computing”</vt:lpstr>
      <vt:lpstr>Internet of Your Things</vt:lpstr>
      <vt:lpstr>A Changing World – a new perspective</vt:lpstr>
      <vt:lpstr>IoT 2010</vt:lpstr>
      <vt:lpstr>IoT 2015</vt:lpstr>
      <vt:lpstr>PowerPoint Presentation</vt:lpstr>
      <vt:lpstr>PowerPoint Presentation</vt:lpstr>
      <vt:lpstr>You’ve come to the right room!</vt:lpstr>
      <vt:lpstr>Microsoft Student Accelerator!</vt:lpstr>
      <vt:lpstr>Username: conf9216 Password: 2arotard  Username: conf9217  Password: ndinka5a </vt:lpstr>
      <vt:lpstr>msa.ms/drive  msa.ms/github</vt:lpstr>
      <vt:lpstr>Microsoft Student Accelerator!</vt:lpstr>
      <vt:lpstr>Need Help?</vt:lpstr>
      <vt:lpstr>Phase 1</vt:lpstr>
      <vt:lpstr>Key Dates  &amp; Progress</vt:lpstr>
      <vt:lpstr>Phase 2</vt:lpstr>
      <vt:lpstr>Phase 2</vt:lpstr>
      <vt:lpstr>Phase 2 - Dates</vt:lpstr>
      <vt:lpstr>Phase 2 - Training</vt:lpstr>
      <vt:lpstr>Today</vt:lpstr>
      <vt:lpstr>Saturday</vt:lpstr>
      <vt:lpstr>Sunday</vt:lpstr>
      <vt:lpstr>Assessments</vt:lpstr>
      <vt:lpstr>Assessments</vt:lpstr>
      <vt:lpstr>Assessments - Deliverables</vt:lpstr>
      <vt:lpstr>msa.ms/drive</vt:lpstr>
      <vt:lpstr>Assessments - Scenarios</vt:lpstr>
      <vt:lpstr>Scenario 1 – University of Contoso</vt:lpstr>
      <vt:lpstr>University of Contoso</vt:lpstr>
      <vt:lpstr>Scenario 2 – Nandoso</vt:lpstr>
      <vt:lpstr>Nandoso</vt:lpstr>
      <vt:lpstr>Assessments - Presentations</vt:lpstr>
      <vt:lpstr>Assessments - Presentations</vt:lpstr>
      <vt:lpstr>Key Advice &amp; Tips</vt:lpstr>
      <vt:lpstr>Key Advice &amp; Tips</vt:lpstr>
      <vt:lpstr>Any Questions on Assessments?</vt:lpstr>
      <vt:lpstr>Groupings</vt:lpstr>
      <vt:lpstr>Groupings</vt:lpstr>
      <vt:lpstr>Imagine Cup</vt:lpstr>
      <vt:lpstr>Imagine Cup </vt:lpstr>
      <vt:lpstr>Employer Matching</vt:lpstr>
      <vt:lpstr>Employers</vt:lpstr>
      <vt:lpstr>Feedback Form</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MSA Phase Two</dc:title>
  <dc:creator>Jay Janarthanan (Adecco)</dc:creator>
  <cp:lastModifiedBy>Vishesh Oberoi</cp:lastModifiedBy>
  <cp:revision>59</cp:revision>
  <dcterms:created xsi:type="dcterms:W3CDTF">2015-11-12T22:01:13Z</dcterms:created>
  <dcterms:modified xsi:type="dcterms:W3CDTF">2015-11-19T12:20:54Z</dcterms:modified>
</cp:coreProperties>
</file>